
<file path=[Content_Types].xml><?xml version="1.0" encoding="utf-8"?>
<Types xmlns="http://schemas.openxmlformats.org/package/2006/content-types">
  <Default Extension="emf" ContentType="image/x-emf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9" r:id="rId3"/>
    <p:sldMasterId id="2147483672" r:id="rId4"/>
  </p:sldMasterIdLst>
  <p:notesMasterIdLst>
    <p:notesMasterId r:id="rId38"/>
  </p:notesMasterIdLst>
  <p:sldIdLst>
    <p:sldId id="256" r:id="rId5"/>
    <p:sldId id="293" r:id="rId6"/>
    <p:sldId id="262" r:id="rId7"/>
    <p:sldId id="269" r:id="rId8"/>
    <p:sldId id="263" r:id="rId9"/>
    <p:sldId id="1733" r:id="rId10"/>
    <p:sldId id="1735" r:id="rId11"/>
    <p:sldId id="1767" r:id="rId12"/>
    <p:sldId id="1768" r:id="rId13"/>
    <p:sldId id="1736" r:id="rId14"/>
    <p:sldId id="1769" r:id="rId15"/>
    <p:sldId id="264" r:id="rId16"/>
    <p:sldId id="1770" r:id="rId17"/>
    <p:sldId id="1761" r:id="rId18"/>
    <p:sldId id="1754" r:id="rId19"/>
    <p:sldId id="1773" r:id="rId20"/>
    <p:sldId id="1737" r:id="rId21"/>
    <p:sldId id="1755" r:id="rId22"/>
    <p:sldId id="1774" r:id="rId23"/>
    <p:sldId id="1763" r:id="rId24"/>
    <p:sldId id="1764" r:id="rId25"/>
    <p:sldId id="1739" r:id="rId26"/>
    <p:sldId id="1756" r:id="rId27"/>
    <p:sldId id="1762" r:id="rId28"/>
    <p:sldId id="1765" r:id="rId29"/>
    <p:sldId id="265" r:id="rId30"/>
    <p:sldId id="1751" r:id="rId31"/>
    <p:sldId id="1752" r:id="rId32"/>
    <p:sldId id="1792" r:id="rId33"/>
    <p:sldId id="1740" r:id="rId34"/>
    <p:sldId id="1766" r:id="rId35"/>
    <p:sldId id="1753" r:id="rId36"/>
    <p:sldId id="1772" r:id="rId37"/>
  </p:sldIdLst>
  <p:sldSz cx="12192000" cy="6858000"/>
  <p:notesSz cx="6858000" cy="9144000"/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99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32" userDrawn="1">
          <p15:clr>
            <a:srgbClr val="A4A3A4"/>
          </p15:clr>
        </p15:guide>
        <p15:guide id="4" orient="horz" pos="737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2E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71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246" y="108"/>
      </p:cViewPr>
      <p:guideLst>
        <p:guide pos="499"/>
        <p:guide pos="7256"/>
        <p:guide orient="horz" pos="632"/>
        <p:guide orient="horz" pos="737"/>
        <p:guide orient="horz" pos="3928"/>
        <p:guide orient="horz" pos="38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2" Type="http://schemas.openxmlformats.org/officeDocument/2006/relationships/tags" Target="tags/tag14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Master" Target="slideMasters/slideMaster3.xml"/><Relationship Id="rId39" Type="http://schemas.openxmlformats.org/officeDocument/2006/relationships/presProps" Target="presProps.xml"/><Relationship Id="rId38" Type="http://schemas.openxmlformats.org/officeDocument/2006/relationships/notesMaster" Target="notesMasters/notesMaster1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emf"/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emf"/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emf"/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emf"/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emf"/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emf"/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emf"/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emf"/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emf"/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emf"/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emf"/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emf"/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emf"/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emf"/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emf"/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png"/><Relationship Id="rId4" Type="http://schemas.openxmlformats.org/officeDocument/2006/relationships/image" Target="../media/image3.emf"/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/>
          <p:cNvSpPr/>
          <p:nvPr userDrawn="1"/>
        </p:nvSpPr>
        <p:spPr>
          <a:xfrm>
            <a:off x="0" y="0"/>
            <a:ext cx="12192000" cy="6857999"/>
          </a:xfrm>
          <a:custGeom>
            <a:avLst/>
            <a:gdLst>
              <a:gd name="connsiteX0" fmla="*/ 373694 w 12192000"/>
              <a:gd name="connsiteY0" fmla="*/ 254634 h 6857999"/>
              <a:gd name="connsiteX1" fmla="*/ 289383 w 12192000"/>
              <a:gd name="connsiteY1" fmla="*/ 338945 h 6857999"/>
              <a:gd name="connsiteX2" fmla="*/ 289383 w 12192000"/>
              <a:gd name="connsiteY2" fmla="*/ 6519056 h 6857999"/>
              <a:gd name="connsiteX3" fmla="*/ 373694 w 12192000"/>
              <a:gd name="connsiteY3" fmla="*/ 6603367 h 6857999"/>
              <a:gd name="connsiteX4" fmla="*/ 11818307 w 12192000"/>
              <a:gd name="connsiteY4" fmla="*/ 6603367 h 6857999"/>
              <a:gd name="connsiteX5" fmla="*/ 11902618 w 12192000"/>
              <a:gd name="connsiteY5" fmla="*/ 6519056 h 6857999"/>
              <a:gd name="connsiteX6" fmla="*/ 11902618 w 12192000"/>
              <a:gd name="connsiteY6" fmla="*/ 338945 h 6857999"/>
              <a:gd name="connsiteX7" fmla="*/ 11818307 w 12192000"/>
              <a:gd name="connsiteY7" fmla="*/ 254634 h 6857999"/>
              <a:gd name="connsiteX8" fmla="*/ 0 w 12192000"/>
              <a:gd name="connsiteY8" fmla="*/ 0 h 6857999"/>
              <a:gd name="connsiteX9" fmla="*/ 12192000 w 12192000"/>
              <a:gd name="connsiteY9" fmla="*/ 0 h 6857999"/>
              <a:gd name="connsiteX10" fmla="*/ 12192000 w 12192000"/>
              <a:gd name="connsiteY10" fmla="*/ 6857999 h 6857999"/>
              <a:gd name="connsiteX11" fmla="*/ 0 w 12192000"/>
              <a:gd name="connsiteY11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7999">
                <a:moveTo>
                  <a:pt x="373694" y="254634"/>
                </a:moveTo>
                <a:cubicBezTo>
                  <a:pt x="327130" y="254634"/>
                  <a:pt x="289383" y="292381"/>
                  <a:pt x="289383" y="338945"/>
                </a:cubicBezTo>
                <a:lnTo>
                  <a:pt x="289383" y="6519056"/>
                </a:lnTo>
                <a:cubicBezTo>
                  <a:pt x="289383" y="6565620"/>
                  <a:pt x="327130" y="6603367"/>
                  <a:pt x="373694" y="6603367"/>
                </a:cubicBezTo>
                <a:lnTo>
                  <a:pt x="11818307" y="6603367"/>
                </a:lnTo>
                <a:cubicBezTo>
                  <a:pt x="11864871" y="6603367"/>
                  <a:pt x="11902618" y="6565620"/>
                  <a:pt x="11902618" y="6519056"/>
                </a:cubicBezTo>
                <a:lnTo>
                  <a:pt x="11902618" y="338945"/>
                </a:lnTo>
                <a:cubicBezTo>
                  <a:pt x="11902618" y="292381"/>
                  <a:pt x="11864871" y="254634"/>
                  <a:pt x="11818307" y="25463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: 圆角 15"/>
          <p:cNvSpPr/>
          <p:nvPr userDrawn="1"/>
        </p:nvSpPr>
        <p:spPr>
          <a:xfrm>
            <a:off x="289383" y="254634"/>
            <a:ext cx="11613235" cy="6348733"/>
          </a:xfrm>
          <a:prstGeom prst="roundRect">
            <a:avLst>
              <a:gd name="adj" fmla="val 1328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76200" sx="101000" sy="101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002549" y="2332940"/>
            <a:ext cx="8186902" cy="833759"/>
          </a:xfrm>
        </p:spPr>
        <p:txBody>
          <a:bodyPr lIns="0" rIns="0" bIns="0" anchor="b" anchorCtr="0">
            <a:normAutofit/>
          </a:bodyPr>
          <a:lstStyle>
            <a:lvl1pPr algn="ctr">
              <a:defRPr lang="zh-CN" altLang="en-US" sz="4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002549" y="3234727"/>
            <a:ext cx="8186902" cy="472251"/>
          </a:xfrm>
        </p:spPr>
        <p:txBody>
          <a:bodyPr wrap="square" lIns="0" rIns="0" anchor="t" anchorCtr="0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4559659" y="1128211"/>
            <a:ext cx="3072682" cy="767856"/>
          </a:xfrm>
          <a:prstGeom prst="rect">
            <a:avLst/>
          </a:prstGeom>
        </p:spPr>
      </p:pic>
      <p:cxnSp>
        <p:nvCxnSpPr>
          <p:cNvPr id="20" name="直接连接符 19"/>
          <p:cNvCxnSpPr/>
          <p:nvPr userDrawn="1"/>
        </p:nvCxnSpPr>
        <p:spPr>
          <a:xfrm>
            <a:off x="5186680" y="3897585"/>
            <a:ext cx="18186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占位符 21"/>
          <p:cNvSpPr>
            <a:spLocks noGrp="1"/>
          </p:cNvSpPr>
          <p:nvPr>
            <p:ph type="body" sz="quarter" idx="13" hasCustomPrompt="1"/>
          </p:nvPr>
        </p:nvSpPr>
        <p:spPr>
          <a:xfrm>
            <a:off x="3520598" y="4207533"/>
            <a:ext cx="5150803" cy="4722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23" name="十字形 22"/>
          <p:cNvSpPr/>
          <p:nvPr userDrawn="1"/>
        </p:nvSpPr>
        <p:spPr>
          <a:xfrm rot="2700000">
            <a:off x="5951999" y="5523207"/>
            <a:ext cx="288000" cy="288000"/>
          </a:xfrm>
          <a:prstGeom prst="plus">
            <a:avLst>
              <a:gd name="adj" fmla="val 458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sz="quarter" idx="15" hasCustomPrompt="1"/>
          </p:nvPr>
        </p:nvSpPr>
        <p:spPr>
          <a:xfrm>
            <a:off x="3971639" y="5893688"/>
            <a:ext cx="4248721" cy="342012"/>
          </a:xfrm>
        </p:spPr>
        <p:txBody>
          <a:bodyPr wrap="square">
            <a:noAutofit/>
          </a:bodyPr>
          <a:lstStyle>
            <a:lvl1pPr marL="0" indent="0" algn="ctr">
              <a:buNone/>
              <a:defRPr lang="zh-CN" altLang="en-US" sz="1600" kern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zh-CN" altLang="en-US" dirty="0"/>
              <a:t>这里可以写你的学院或者专业名称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底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/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660400" y="1444625"/>
            <a:ext cx="10871200" cy="3059113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/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张图片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/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4456140" y="1789140"/>
            <a:ext cx="3279720" cy="3279720"/>
          </a:xfrm>
          <a:custGeom>
            <a:avLst/>
            <a:gdLst>
              <a:gd name="connsiteX0" fmla="*/ 1849434 w 3698868"/>
              <a:gd name="connsiteY0" fmla="*/ 0 h 3698868"/>
              <a:gd name="connsiteX1" fmla="*/ 3698868 w 3698868"/>
              <a:gd name="connsiteY1" fmla="*/ 1849434 h 3698868"/>
              <a:gd name="connsiteX2" fmla="*/ 1849434 w 3698868"/>
              <a:gd name="connsiteY2" fmla="*/ 3698868 h 3698868"/>
              <a:gd name="connsiteX3" fmla="*/ 0 w 3698868"/>
              <a:gd name="connsiteY3" fmla="*/ 1849434 h 3698868"/>
              <a:gd name="connsiteX4" fmla="*/ 1849434 w 3698868"/>
              <a:gd name="connsiteY4" fmla="*/ 0 h 36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8868" h="3698868">
                <a:moveTo>
                  <a:pt x="1849434" y="0"/>
                </a:moveTo>
                <a:cubicBezTo>
                  <a:pt x="2870848" y="0"/>
                  <a:pt x="3698868" y="828020"/>
                  <a:pt x="3698868" y="1849434"/>
                </a:cubicBezTo>
                <a:cubicBezTo>
                  <a:pt x="3698868" y="2870848"/>
                  <a:pt x="2870848" y="3698868"/>
                  <a:pt x="1849434" y="3698868"/>
                </a:cubicBezTo>
                <a:cubicBezTo>
                  <a:pt x="828020" y="3698868"/>
                  <a:pt x="0" y="2870848"/>
                  <a:pt x="0" y="1849434"/>
                </a:cubicBezTo>
                <a:cubicBezTo>
                  <a:pt x="0" y="828020"/>
                  <a:pt x="828020" y="0"/>
                  <a:pt x="1849434" y="0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glow rad="254000">
              <a:schemeClr val="tx1">
                <a:lumMod val="95000"/>
                <a:lumOff val="5000"/>
                <a:alpha val="15000"/>
              </a:schemeClr>
            </a:glo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片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/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673100" y="1729550"/>
            <a:ext cx="3262292" cy="16994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4" name="图片占位符 3"/>
          <p:cNvSpPr>
            <a:spLocks noGrp="1"/>
          </p:cNvSpPr>
          <p:nvPr>
            <p:ph type="pic" sz="quarter" idx="11"/>
          </p:nvPr>
        </p:nvSpPr>
        <p:spPr>
          <a:xfrm>
            <a:off x="4464854" y="1729550"/>
            <a:ext cx="3262292" cy="16994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图片占位符 3"/>
          <p:cNvSpPr>
            <a:spLocks noGrp="1"/>
          </p:cNvSpPr>
          <p:nvPr>
            <p:ph type="pic" sz="quarter" idx="12"/>
          </p:nvPr>
        </p:nvSpPr>
        <p:spPr>
          <a:xfrm>
            <a:off x="8256608" y="1729550"/>
            <a:ext cx="3262292" cy="169945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张图片展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9" name="图片占位符 5"/>
          <p:cNvSpPr>
            <a:spLocks noGrp="1" noChangeAspect="1"/>
          </p:cNvSpPr>
          <p:nvPr>
            <p:ph type="pic" sz="quarter" idx="11"/>
          </p:nvPr>
        </p:nvSpPr>
        <p:spPr>
          <a:xfrm>
            <a:off x="2950316" y="1733533"/>
            <a:ext cx="1978618" cy="2798331"/>
          </a:xfrm>
          <a:ln w="19050">
            <a:solidFill>
              <a:schemeClr val="accent1"/>
            </a:solidFill>
          </a:ln>
          <a:effectLst>
            <a:reflection blurRad="6350" stA="30000" endPos="34000" dist="50800" dir="5400000" sy="-100000" algn="bl" rotWithShape="0"/>
          </a:effectLst>
          <a:scene3d>
            <a:camera prst="perspectiveRight"/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  <p:sp>
        <p:nvSpPr>
          <p:cNvPr id="13" name="Freeform 52"/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图片占位符 5"/>
          <p:cNvSpPr>
            <a:spLocks noGrp="1" noChangeAspect="1"/>
          </p:cNvSpPr>
          <p:nvPr>
            <p:ph type="pic" sz="quarter" idx="10"/>
          </p:nvPr>
        </p:nvSpPr>
        <p:spPr>
          <a:xfrm>
            <a:off x="5104910" y="1755639"/>
            <a:ext cx="1978618" cy="2798331"/>
          </a:xfrm>
          <a:ln w="19050">
            <a:solidFill>
              <a:schemeClr val="accent1"/>
            </a:solidFill>
          </a:ln>
          <a:effectLst>
            <a:reflection blurRad="6350" stA="30000" endPos="34000" dist="50800" dir="5400000" sy="-100000" algn="bl" rotWithShape="0"/>
          </a:effectLst>
        </p:spPr>
        <p:txBody>
          <a:bodyPr/>
          <a:lstStyle/>
          <a:p>
            <a:endParaRPr lang="zh-CN" altLang="en-US" dirty="0"/>
          </a:p>
        </p:txBody>
      </p:sp>
      <p:sp>
        <p:nvSpPr>
          <p:cNvPr id="20" name="图片占位符 5"/>
          <p:cNvSpPr>
            <a:spLocks noGrp="1" noChangeAspect="1"/>
          </p:cNvSpPr>
          <p:nvPr>
            <p:ph type="pic" sz="quarter" idx="12"/>
          </p:nvPr>
        </p:nvSpPr>
        <p:spPr>
          <a:xfrm>
            <a:off x="7259504" y="1733532"/>
            <a:ext cx="1978618" cy="2798331"/>
          </a:xfrm>
          <a:ln w="19050">
            <a:solidFill>
              <a:schemeClr val="accent1"/>
            </a:solidFill>
          </a:ln>
          <a:effectLst>
            <a:reflection blurRad="6350" stA="30000" endPos="34000" dist="50800" dir="5400000" sy="-100000" algn="bl" rotWithShape="0"/>
          </a:effectLst>
          <a:scene3d>
            <a:camera prst="perspectiveLeft"/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  <p:sp>
        <p:nvSpPr>
          <p:cNvPr id="21" name="图片占位符 5"/>
          <p:cNvSpPr>
            <a:spLocks noGrp="1" noChangeAspect="1"/>
          </p:cNvSpPr>
          <p:nvPr>
            <p:ph type="pic" sz="quarter" idx="13"/>
          </p:nvPr>
        </p:nvSpPr>
        <p:spPr>
          <a:xfrm>
            <a:off x="669539" y="1555073"/>
            <a:ext cx="2104801" cy="2976790"/>
          </a:xfrm>
          <a:ln w="19050">
            <a:solidFill>
              <a:schemeClr val="accent1"/>
            </a:solidFill>
          </a:ln>
          <a:effectLst>
            <a:reflection blurRad="6350" stA="30000" endPos="34000" dist="50800" dir="5400000" sy="-100000" algn="bl" rotWithShape="0"/>
          </a:effectLst>
          <a:scene3d>
            <a:camera prst="perspectiveRight" fov="3300000"/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  <p:sp>
        <p:nvSpPr>
          <p:cNvPr id="22" name="图片占位符 5"/>
          <p:cNvSpPr>
            <a:spLocks noGrp="1" noChangeAspect="1"/>
          </p:cNvSpPr>
          <p:nvPr>
            <p:ph type="pic" sz="quarter" idx="14"/>
          </p:nvPr>
        </p:nvSpPr>
        <p:spPr>
          <a:xfrm>
            <a:off x="9414099" y="1555073"/>
            <a:ext cx="2104801" cy="2976790"/>
          </a:xfrm>
          <a:ln w="19050">
            <a:solidFill>
              <a:schemeClr val="accent1"/>
            </a:solidFill>
          </a:ln>
          <a:effectLst>
            <a:reflection blurRad="6350" stA="30000" endPos="34000" dist="50800" dir="5400000" sy="-100000" algn="bl" rotWithShape="0"/>
          </a:effectLst>
          <a:scene3d>
            <a:camera prst="perspectiveRight" fov="3300000">
              <a:rot lat="0" lon="1200000" rev="0"/>
            </a:camera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言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/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图片占位符 5"/>
          <p:cNvSpPr>
            <a:spLocks noGrp="1" noChangeAspect="1"/>
          </p:cNvSpPr>
          <p:nvPr>
            <p:ph type="pic" sz="quarter" idx="10"/>
          </p:nvPr>
        </p:nvSpPr>
        <p:spPr>
          <a:xfrm>
            <a:off x="1499073" y="1825844"/>
            <a:ext cx="2751289" cy="3553289"/>
          </a:xfrm>
          <a:ln w="19050">
            <a:noFill/>
          </a:ln>
          <a:effectLst/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椭圆 2"/>
          <p:cNvSpPr/>
          <p:nvPr userDrawn="1"/>
        </p:nvSpPr>
        <p:spPr>
          <a:xfrm>
            <a:off x="1673503" y="5512260"/>
            <a:ext cx="2402429" cy="318692"/>
          </a:xfrm>
          <a:prstGeom prst="ellipse">
            <a:avLst/>
          </a:prstGeom>
          <a:gradFill flip="none" rotWithShape="1">
            <a:gsLst>
              <a:gs pos="100000">
                <a:schemeClr val="tx1">
                  <a:lumMod val="95000"/>
                  <a:lumOff val="5000"/>
                  <a:alpha val="0"/>
                </a:schemeClr>
              </a:gs>
              <a:gs pos="0">
                <a:schemeClr val="tx1">
                  <a:lumMod val="95000"/>
                  <a:lumOff val="5000"/>
                  <a:alpha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人介绍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-317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/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4968964" y="4932365"/>
            <a:ext cx="4348599" cy="341632"/>
          </a:xfrm>
        </p:spPr>
        <p:txBody>
          <a:bodyPr wrap="square">
            <a:spAutoFit/>
          </a:bodyPr>
          <a:lstStyle>
            <a:lvl1pPr marL="0" indent="0" algn="ctr">
              <a:buNone/>
              <a:defRPr lang="zh-CN" altLang="en-US" sz="1800" kern="12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“这里可以写一句话”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2" hasCustomPrompt="1"/>
          </p:nvPr>
        </p:nvSpPr>
        <p:spPr>
          <a:xfrm>
            <a:off x="6013765" y="2436142"/>
            <a:ext cx="1151586" cy="522087"/>
          </a:xfrm>
        </p:spPr>
        <p:txBody>
          <a:bodyPr lIns="0" rIns="0" bIns="0" anchor="b" anchorCtr="0">
            <a:noAutofit/>
          </a:bodyPr>
          <a:lstStyle>
            <a:lvl1pPr marL="0" indent="0" algn="ctr">
              <a:buNone/>
              <a:defRPr lang="zh-CN" altLang="en-US" sz="2800" b="1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>
              <a:defRPr lang="zh-CN" altLang="en-US" sz="2800" b="1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2pPr>
            <a:lvl3pPr>
              <a:defRPr lang="zh-CN" altLang="en-US" sz="2800" b="1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3pPr>
            <a:lvl4pPr>
              <a:defRPr lang="zh-CN" altLang="en-US" sz="2800" b="1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4pPr>
            <a:lvl5pPr>
              <a:defRPr lang="zh-CN" altLang="en-US" sz="2800" b="1" kern="1200" dirty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5pPr>
          </a:lstStyle>
          <a:p>
            <a:pPr lvl="0"/>
            <a:r>
              <a:rPr lang="zh-CN" altLang="en-US" dirty="0"/>
              <a:t>姓名</a:t>
            </a:r>
            <a:endParaRPr lang="zh-CN" altLang="en-US" dirty="0"/>
          </a:p>
        </p:txBody>
      </p:sp>
      <p:sp>
        <p:nvSpPr>
          <p:cNvPr id="31" name="文本占位符 26"/>
          <p:cNvSpPr>
            <a:spLocks noGrp="1"/>
          </p:cNvSpPr>
          <p:nvPr>
            <p:ph type="body" sz="quarter" idx="14" hasCustomPrompt="1"/>
          </p:nvPr>
        </p:nvSpPr>
        <p:spPr>
          <a:xfrm>
            <a:off x="7184414" y="2599498"/>
            <a:ext cx="1324446" cy="342008"/>
          </a:xfrm>
        </p:spPr>
        <p:txBody>
          <a:bodyPr lIns="0" rIns="0" bIns="0" anchor="b" anchorCtr="0">
            <a:normAutofit/>
          </a:bodyPr>
          <a:lstStyle>
            <a:lvl1pPr marL="0" indent="0" algn="ctr">
              <a:buNone/>
              <a:defRPr lang="zh-CN" altLang="en-US" sz="18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 lang="zh-CN" altLang="en-US" sz="18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2pPr>
            <a:lvl3pPr>
              <a:defRPr lang="zh-CN" altLang="en-US" sz="18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3pPr>
            <a:lvl4pPr>
              <a:defRPr lang="zh-CN" altLang="en-US" sz="18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4pPr>
            <a:lvl5pPr>
              <a:defRPr lang="zh-CN" altLang="en-US" sz="18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5pPr>
          </a:lstStyle>
          <a:p>
            <a:pPr lvl="0"/>
            <a:r>
              <a:rPr lang="zh-CN" altLang="en-US" dirty="0"/>
              <a:t>职称</a:t>
            </a:r>
            <a:r>
              <a:rPr lang="en-US" altLang="zh-CN" dirty="0"/>
              <a:t>&amp;</a:t>
            </a:r>
            <a:r>
              <a:rPr lang="zh-CN" altLang="en-US" dirty="0"/>
              <a:t>职位</a:t>
            </a:r>
            <a:endParaRPr lang="zh-CN" altLang="en-US" dirty="0"/>
          </a:p>
        </p:txBody>
      </p:sp>
      <p:sp>
        <p:nvSpPr>
          <p:cNvPr id="35" name="文本占位符 34"/>
          <p:cNvSpPr>
            <a:spLocks noGrp="1"/>
          </p:cNvSpPr>
          <p:nvPr>
            <p:ph type="body" sz="quarter" idx="15" hasCustomPrompt="1"/>
          </p:nvPr>
        </p:nvSpPr>
        <p:spPr>
          <a:xfrm>
            <a:off x="4312920" y="3225444"/>
            <a:ext cx="5660687" cy="1394934"/>
          </a:xfrm>
        </p:spPr>
        <p:txBody>
          <a:bodyPr wrap="square">
            <a:sp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请输入你的内容 请输入你的内容</a:t>
            </a:r>
            <a:endParaRPr lang="en-US" altLang="zh-CN" dirty="0"/>
          </a:p>
          <a:p>
            <a:pPr lvl="0"/>
            <a:r>
              <a:rPr lang="zh-CN" altLang="en-US" dirty="0"/>
              <a:t>请输入你的内容 请输入你的内容 </a:t>
            </a:r>
            <a:endParaRPr lang="en-US" altLang="zh-CN" dirty="0"/>
          </a:p>
          <a:p>
            <a:pPr lvl="0"/>
            <a:r>
              <a:rPr lang="zh-CN" altLang="en-US" dirty="0"/>
              <a:t>请输入你的内容 请输入你的内容</a:t>
            </a:r>
            <a:endParaRPr lang="zh-CN" altLang="en-US" dirty="0"/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2708535" y="1822324"/>
            <a:ext cx="7728532" cy="3693073"/>
            <a:chOff x="2665485" y="1700404"/>
            <a:chExt cx="7728532" cy="3693073"/>
          </a:xfrm>
        </p:grpSpPr>
        <p:sp>
          <p:nvSpPr>
            <p:cNvPr id="3" name="矩形 2"/>
            <p:cNvSpPr/>
            <p:nvPr userDrawn="1"/>
          </p:nvSpPr>
          <p:spPr>
            <a:xfrm>
              <a:off x="2665485" y="1712747"/>
              <a:ext cx="7718645" cy="3680730"/>
            </a:xfrm>
            <a:prstGeom prst="rect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等腰三角形 4"/>
            <p:cNvSpPr/>
            <p:nvPr userDrawn="1"/>
          </p:nvSpPr>
          <p:spPr>
            <a:xfrm rot="5400000" flipV="1">
              <a:off x="9518824" y="1700352"/>
              <a:ext cx="875141" cy="875245"/>
            </a:xfrm>
            <a:prstGeom prst="triangle">
              <a:avLst>
                <a:gd name="adj" fmla="val 0"/>
              </a:avLst>
            </a:prstGeom>
            <a:ln>
              <a:noFill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图片占位符 16"/>
          <p:cNvSpPr>
            <a:spLocks noGrp="1"/>
          </p:cNvSpPr>
          <p:nvPr>
            <p:ph type="pic" sz="quarter" idx="16"/>
          </p:nvPr>
        </p:nvSpPr>
        <p:spPr>
          <a:xfrm>
            <a:off x="1318563" y="2109256"/>
            <a:ext cx="2364579" cy="3115317"/>
          </a:xfrm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6013765" y="3118681"/>
            <a:ext cx="249509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人介绍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/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1"/>
          </p:nvPr>
        </p:nvSpPr>
        <p:spPr>
          <a:xfrm>
            <a:off x="8318763" y="2034369"/>
            <a:ext cx="2294476" cy="2293731"/>
          </a:xfrm>
          <a:custGeom>
            <a:avLst/>
            <a:gdLst>
              <a:gd name="connsiteX0" fmla="*/ 1147238 w 2294476"/>
              <a:gd name="connsiteY0" fmla="*/ 0 h 2293731"/>
              <a:gd name="connsiteX1" fmla="*/ 2294476 w 2294476"/>
              <a:gd name="connsiteY1" fmla="*/ 0 h 2293731"/>
              <a:gd name="connsiteX2" fmla="*/ 2294476 w 2294476"/>
              <a:gd name="connsiteY2" fmla="*/ 1147238 h 2293731"/>
              <a:gd name="connsiteX3" fmla="*/ 1264537 w 2294476"/>
              <a:gd name="connsiteY3" fmla="*/ 2288553 h 2293731"/>
              <a:gd name="connsiteX4" fmla="*/ 1161991 w 2294476"/>
              <a:gd name="connsiteY4" fmla="*/ 2293731 h 2293731"/>
              <a:gd name="connsiteX5" fmla="*/ 1132485 w 2294476"/>
              <a:gd name="connsiteY5" fmla="*/ 2293731 h 2293731"/>
              <a:gd name="connsiteX6" fmla="*/ 1029940 w 2294476"/>
              <a:gd name="connsiteY6" fmla="*/ 2288553 h 2293731"/>
              <a:gd name="connsiteX7" fmla="*/ 0 w 2294476"/>
              <a:gd name="connsiteY7" fmla="*/ 1147238 h 2293731"/>
              <a:gd name="connsiteX8" fmla="*/ 1147238 w 2294476"/>
              <a:gd name="connsiteY8" fmla="*/ 0 h 2293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4476" h="2293731">
                <a:moveTo>
                  <a:pt x="1147238" y="0"/>
                </a:moveTo>
                <a:lnTo>
                  <a:pt x="2294476" y="0"/>
                </a:lnTo>
                <a:lnTo>
                  <a:pt x="2294476" y="1147238"/>
                </a:lnTo>
                <a:cubicBezTo>
                  <a:pt x="2294476" y="1741240"/>
                  <a:pt x="1843038" y="2229803"/>
                  <a:pt x="1264537" y="2288553"/>
                </a:cubicBezTo>
                <a:lnTo>
                  <a:pt x="1161991" y="2293731"/>
                </a:lnTo>
                <a:lnTo>
                  <a:pt x="1132485" y="2293731"/>
                </a:lnTo>
                <a:lnTo>
                  <a:pt x="1029940" y="2288553"/>
                </a:lnTo>
                <a:cubicBezTo>
                  <a:pt x="451438" y="2229803"/>
                  <a:pt x="0" y="1741240"/>
                  <a:pt x="0" y="1147238"/>
                </a:cubicBezTo>
                <a:cubicBezTo>
                  <a:pt x="0" y="513636"/>
                  <a:pt x="513636" y="0"/>
                  <a:pt x="1147238" y="0"/>
                </a:cubicBezTo>
                <a:close/>
              </a:path>
            </a:pathLst>
          </a:custGeom>
          <a:ln w="190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图片占位符 18"/>
          <p:cNvSpPr>
            <a:spLocks noGrp="1"/>
          </p:cNvSpPr>
          <p:nvPr>
            <p:ph type="pic" sz="quarter" idx="12"/>
          </p:nvPr>
        </p:nvSpPr>
        <p:spPr>
          <a:xfrm>
            <a:off x="4944317" y="2009982"/>
            <a:ext cx="2294476" cy="2293731"/>
          </a:xfrm>
          <a:custGeom>
            <a:avLst/>
            <a:gdLst>
              <a:gd name="connsiteX0" fmla="*/ 1147238 w 2294476"/>
              <a:gd name="connsiteY0" fmla="*/ 0 h 2293731"/>
              <a:gd name="connsiteX1" fmla="*/ 2294476 w 2294476"/>
              <a:gd name="connsiteY1" fmla="*/ 0 h 2293731"/>
              <a:gd name="connsiteX2" fmla="*/ 2294476 w 2294476"/>
              <a:gd name="connsiteY2" fmla="*/ 1147238 h 2293731"/>
              <a:gd name="connsiteX3" fmla="*/ 1264537 w 2294476"/>
              <a:gd name="connsiteY3" fmla="*/ 2288553 h 2293731"/>
              <a:gd name="connsiteX4" fmla="*/ 1161991 w 2294476"/>
              <a:gd name="connsiteY4" fmla="*/ 2293731 h 2293731"/>
              <a:gd name="connsiteX5" fmla="*/ 1132485 w 2294476"/>
              <a:gd name="connsiteY5" fmla="*/ 2293731 h 2293731"/>
              <a:gd name="connsiteX6" fmla="*/ 1029940 w 2294476"/>
              <a:gd name="connsiteY6" fmla="*/ 2288553 h 2293731"/>
              <a:gd name="connsiteX7" fmla="*/ 0 w 2294476"/>
              <a:gd name="connsiteY7" fmla="*/ 1147238 h 2293731"/>
              <a:gd name="connsiteX8" fmla="*/ 1147238 w 2294476"/>
              <a:gd name="connsiteY8" fmla="*/ 0 h 2293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4476" h="2293731">
                <a:moveTo>
                  <a:pt x="1147238" y="0"/>
                </a:moveTo>
                <a:lnTo>
                  <a:pt x="2294476" y="0"/>
                </a:lnTo>
                <a:lnTo>
                  <a:pt x="2294476" y="1147238"/>
                </a:lnTo>
                <a:cubicBezTo>
                  <a:pt x="2294476" y="1741240"/>
                  <a:pt x="1843038" y="2229803"/>
                  <a:pt x="1264537" y="2288553"/>
                </a:cubicBezTo>
                <a:lnTo>
                  <a:pt x="1161991" y="2293731"/>
                </a:lnTo>
                <a:lnTo>
                  <a:pt x="1132485" y="2293731"/>
                </a:lnTo>
                <a:lnTo>
                  <a:pt x="1029940" y="2288553"/>
                </a:lnTo>
                <a:cubicBezTo>
                  <a:pt x="451438" y="2229803"/>
                  <a:pt x="0" y="1741240"/>
                  <a:pt x="0" y="1147238"/>
                </a:cubicBezTo>
                <a:cubicBezTo>
                  <a:pt x="0" y="513636"/>
                  <a:pt x="513636" y="0"/>
                  <a:pt x="1147238" y="0"/>
                </a:cubicBezTo>
                <a:close/>
              </a:path>
            </a:pathLst>
          </a:custGeom>
          <a:ln w="190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0"/>
          </p:nvPr>
        </p:nvSpPr>
        <p:spPr>
          <a:xfrm>
            <a:off x="1578761" y="2009983"/>
            <a:ext cx="2294476" cy="2293731"/>
          </a:xfrm>
          <a:custGeom>
            <a:avLst/>
            <a:gdLst>
              <a:gd name="connsiteX0" fmla="*/ 1147238 w 2294476"/>
              <a:gd name="connsiteY0" fmla="*/ 0 h 2293731"/>
              <a:gd name="connsiteX1" fmla="*/ 2294476 w 2294476"/>
              <a:gd name="connsiteY1" fmla="*/ 0 h 2293731"/>
              <a:gd name="connsiteX2" fmla="*/ 2294476 w 2294476"/>
              <a:gd name="connsiteY2" fmla="*/ 1147238 h 2293731"/>
              <a:gd name="connsiteX3" fmla="*/ 1264537 w 2294476"/>
              <a:gd name="connsiteY3" fmla="*/ 2288553 h 2293731"/>
              <a:gd name="connsiteX4" fmla="*/ 1161991 w 2294476"/>
              <a:gd name="connsiteY4" fmla="*/ 2293731 h 2293731"/>
              <a:gd name="connsiteX5" fmla="*/ 1132485 w 2294476"/>
              <a:gd name="connsiteY5" fmla="*/ 2293731 h 2293731"/>
              <a:gd name="connsiteX6" fmla="*/ 1029940 w 2294476"/>
              <a:gd name="connsiteY6" fmla="*/ 2288553 h 2293731"/>
              <a:gd name="connsiteX7" fmla="*/ 0 w 2294476"/>
              <a:gd name="connsiteY7" fmla="*/ 1147238 h 2293731"/>
              <a:gd name="connsiteX8" fmla="*/ 1147238 w 2294476"/>
              <a:gd name="connsiteY8" fmla="*/ 0 h 2293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4476" h="2293731">
                <a:moveTo>
                  <a:pt x="1147238" y="0"/>
                </a:moveTo>
                <a:lnTo>
                  <a:pt x="2294476" y="0"/>
                </a:lnTo>
                <a:lnTo>
                  <a:pt x="2294476" y="1147238"/>
                </a:lnTo>
                <a:cubicBezTo>
                  <a:pt x="2294476" y="1741240"/>
                  <a:pt x="1843038" y="2229803"/>
                  <a:pt x="1264537" y="2288553"/>
                </a:cubicBezTo>
                <a:lnTo>
                  <a:pt x="1161991" y="2293731"/>
                </a:lnTo>
                <a:lnTo>
                  <a:pt x="1132485" y="2293731"/>
                </a:lnTo>
                <a:lnTo>
                  <a:pt x="1029940" y="2288553"/>
                </a:lnTo>
                <a:cubicBezTo>
                  <a:pt x="451438" y="2229803"/>
                  <a:pt x="0" y="1741240"/>
                  <a:pt x="0" y="1147238"/>
                </a:cubicBezTo>
                <a:cubicBezTo>
                  <a:pt x="0" y="513636"/>
                  <a:pt x="513636" y="0"/>
                  <a:pt x="1147238" y="0"/>
                </a:cubicBezTo>
                <a:close/>
              </a:path>
            </a:pathLst>
          </a:custGeom>
          <a:ln w="190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/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45"/>
          <p:cNvSpPr/>
          <p:nvPr/>
        </p:nvSpPr>
        <p:spPr bwMode="auto">
          <a:xfrm>
            <a:off x="2891583" y="5252070"/>
            <a:ext cx="3004934" cy="132606"/>
          </a:xfrm>
          <a:custGeom>
            <a:avLst/>
            <a:gdLst>
              <a:gd name="T0" fmla="*/ 0 w 885"/>
              <a:gd name="T1" fmla="*/ 16 h 39"/>
              <a:gd name="T2" fmla="*/ 78 w 885"/>
              <a:gd name="T3" fmla="*/ 39 h 39"/>
              <a:gd name="T4" fmla="*/ 885 w 885"/>
              <a:gd name="T5" fmla="*/ 39 h 39"/>
              <a:gd name="T6" fmla="*/ 885 w 885"/>
              <a:gd name="T7" fmla="*/ 0 h 39"/>
              <a:gd name="T8" fmla="*/ 0 w 885"/>
              <a:gd name="T9" fmla="*/ 0 h 39"/>
              <a:gd name="T10" fmla="*/ 0 w 885"/>
              <a:gd name="T11" fmla="*/ 16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5" h="39">
                <a:moveTo>
                  <a:pt x="0" y="16"/>
                </a:moveTo>
                <a:cubicBezTo>
                  <a:pt x="0" y="23"/>
                  <a:pt x="30" y="39"/>
                  <a:pt x="78" y="39"/>
                </a:cubicBezTo>
                <a:cubicBezTo>
                  <a:pt x="126" y="39"/>
                  <a:pt x="885" y="39"/>
                  <a:pt x="885" y="39"/>
                </a:cubicBezTo>
                <a:cubicBezTo>
                  <a:pt x="885" y="0"/>
                  <a:pt x="885" y="0"/>
                  <a:pt x="885" y="0"/>
                </a:cubicBezTo>
                <a:cubicBezTo>
                  <a:pt x="0" y="0"/>
                  <a:pt x="0" y="0"/>
                  <a:pt x="0" y="0"/>
                </a:cubicBezTo>
                <a:lnTo>
                  <a:pt x="0" y="16"/>
                </a:lnTo>
                <a:close/>
              </a:path>
            </a:pathLst>
          </a:custGeom>
          <a:solidFill>
            <a:srgbClr val="2E2E3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15" name="Freeform 46"/>
          <p:cNvSpPr/>
          <p:nvPr/>
        </p:nvSpPr>
        <p:spPr bwMode="auto">
          <a:xfrm>
            <a:off x="5852327" y="5252070"/>
            <a:ext cx="3004934" cy="132606"/>
          </a:xfrm>
          <a:custGeom>
            <a:avLst/>
            <a:gdLst>
              <a:gd name="T0" fmla="*/ 884 w 884"/>
              <a:gd name="T1" fmla="*/ 16 h 39"/>
              <a:gd name="T2" fmla="*/ 806 w 884"/>
              <a:gd name="T3" fmla="*/ 39 h 39"/>
              <a:gd name="T4" fmla="*/ 0 w 884"/>
              <a:gd name="T5" fmla="*/ 39 h 39"/>
              <a:gd name="T6" fmla="*/ 0 w 884"/>
              <a:gd name="T7" fmla="*/ 0 h 39"/>
              <a:gd name="T8" fmla="*/ 884 w 884"/>
              <a:gd name="T9" fmla="*/ 0 h 39"/>
              <a:gd name="T10" fmla="*/ 884 w 884"/>
              <a:gd name="T11" fmla="*/ 16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4" h="39">
                <a:moveTo>
                  <a:pt x="884" y="16"/>
                </a:moveTo>
                <a:cubicBezTo>
                  <a:pt x="884" y="23"/>
                  <a:pt x="854" y="39"/>
                  <a:pt x="806" y="39"/>
                </a:cubicBezTo>
                <a:cubicBezTo>
                  <a:pt x="758" y="39"/>
                  <a:pt x="0" y="39"/>
                  <a:pt x="0" y="39"/>
                </a:cubicBezTo>
                <a:cubicBezTo>
                  <a:pt x="0" y="0"/>
                  <a:pt x="0" y="0"/>
                  <a:pt x="0" y="0"/>
                </a:cubicBezTo>
                <a:cubicBezTo>
                  <a:pt x="884" y="0"/>
                  <a:pt x="884" y="0"/>
                  <a:pt x="884" y="0"/>
                </a:cubicBezTo>
                <a:lnTo>
                  <a:pt x="884" y="16"/>
                </a:lnTo>
                <a:close/>
              </a:path>
            </a:pathLst>
          </a:custGeom>
          <a:solidFill>
            <a:srgbClr val="2E2E3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17" name="Freeform 47"/>
          <p:cNvSpPr/>
          <p:nvPr/>
        </p:nvSpPr>
        <p:spPr bwMode="auto">
          <a:xfrm>
            <a:off x="3479652" y="1950543"/>
            <a:ext cx="4833729" cy="3311728"/>
          </a:xfrm>
          <a:custGeom>
            <a:avLst/>
            <a:gdLst>
              <a:gd name="T0" fmla="*/ 1378 w 1423"/>
              <a:gd name="T1" fmla="*/ 0 h 974"/>
              <a:gd name="T2" fmla="*/ 45 w 1423"/>
              <a:gd name="T3" fmla="*/ 0 h 974"/>
              <a:gd name="T4" fmla="*/ 0 w 1423"/>
              <a:gd name="T5" fmla="*/ 45 h 974"/>
              <a:gd name="T6" fmla="*/ 0 w 1423"/>
              <a:gd name="T7" fmla="*/ 218 h 974"/>
              <a:gd name="T8" fmla="*/ 0 w 1423"/>
              <a:gd name="T9" fmla="*/ 929 h 974"/>
              <a:gd name="T10" fmla="*/ 45 w 1423"/>
              <a:gd name="T11" fmla="*/ 974 h 974"/>
              <a:gd name="T12" fmla="*/ 1378 w 1423"/>
              <a:gd name="T13" fmla="*/ 974 h 974"/>
              <a:gd name="T14" fmla="*/ 1423 w 1423"/>
              <a:gd name="T15" fmla="*/ 929 h 974"/>
              <a:gd name="T16" fmla="*/ 1423 w 1423"/>
              <a:gd name="T17" fmla="*/ 45 h 974"/>
              <a:gd name="T18" fmla="*/ 1378 w 1423"/>
              <a:gd name="T19" fmla="*/ 0 h 9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23" h="974">
                <a:moveTo>
                  <a:pt x="1378" y="0"/>
                </a:move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0"/>
                  <a:pt x="0" y="45"/>
                </a:cubicBezTo>
                <a:cubicBezTo>
                  <a:pt x="0" y="218"/>
                  <a:pt x="0" y="218"/>
                  <a:pt x="0" y="218"/>
                </a:cubicBezTo>
                <a:cubicBezTo>
                  <a:pt x="0" y="929"/>
                  <a:pt x="0" y="929"/>
                  <a:pt x="0" y="929"/>
                </a:cubicBezTo>
                <a:cubicBezTo>
                  <a:pt x="0" y="954"/>
                  <a:pt x="20" y="974"/>
                  <a:pt x="45" y="974"/>
                </a:cubicBezTo>
                <a:cubicBezTo>
                  <a:pt x="1378" y="974"/>
                  <a:pt x="1378" y="974"/>
                  <a:pt x="1378" y="974"/>
                </a:cubicBezTo>
                <a:cubicBezTo>
                  <a:pt x="1403" y="974"/>
                  <a:pt x="1423" y="954"/>
                  <a:pt x="1423" y="929"/>
                </a:cubicBezTo>
                <a:cubicBezTo>
                  <a:pt x="1423" y="45"/>
                  <a:pt x="1423" y="45"/>
                  <a:pt x="1423" y="45"/>
                </a:cubicBezTo>
                <a:cubicBezTo>
                  <a:pt x="1423" y="20"/>
                  <a:pt x="1403" y="0"/>
                  <a:pt x="1378" y="0"/>
                </a:cubicBezTo>
                <a:close/>
              </a:path>
            </a:pathLst>
          </a:custGeom>
          <a:solidFill>
            <a:srgbClr val="D2D3D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18" name="Freeform 48"/>
          <p:cNvSpPr/>
          <p:nvPr/>
        </p:nvSpPr>
        <p:spPr bwMode="auto">
          <a:xfrm>
            <a:off x="3496649" y="1967543"/>
            <a:ext cx="4803138" cy="3277727"/>
          </a:xfrm>
          <a:custGeom>
            <a:avLst/>
            <a:gdLst>
              <a:gd name="T0" fmla="*/ 40 w 1414"/>
              <a:gd name="T1" fmla="*/ 964 h 964"/>
              <a:gd name="T2" fmla="*/ 0 w 1414"/>
              <a:gd name="T3" fmla="*/ 924 h 964"/>
              <a:gd name="T4" fmla="*/ 0 w 1414"/>
              <a:gd name="T5" fmla="*/ 40 h 964"/>
              <a:gd name="T6" fmla="*/ 40 w 1414"/>
              <a:gd name="T7" fmla="*/ 0 h 964"/>
              <a:gd name="T8" fmla="*/ 1373 w 1414"/>
              <a:gd name="T9" fmla="*/ 0 h 964"/>
              <a:gd name="T10" fmla="*/ 1414 w 1414"/>
              <a:gd name="T11" fmla="*/ 40 h 964"/>
              <a:gd name="T12" fmla="*/ 1414 w 1414"/>
              <a:gd name="T13" fmla="*/ 924 h 964"/>
              <a:gd name="T14" fmla="*/ 1373 w 1414"/>
              <a:gd name="T15" fmla="*/ 964 h 964"/>
              <a:gd name="T16" fmla="*/ 40 w 1414"/>
              <a:gd name="T17" fmla="*/ 964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14" h="964">
                <a:moveTo>
                  <a:pt x="40" y="964"/>
                </a:moveTo>
                <a:cubicBezTo>
                  <a:pt x="18" y="964"/>
                  <a:pt x="0" y="946"/>
                  <a:pt x="0" y="924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1373" y="0"/>
                  <a:pt x="1373" y="0"/>
                  <a:pt x="1373" y="0"/>
                </a:cubicBezTo>
                <a:cubicBezTo>
                  <a:pt x="1396" y="0"/>
                  <a:pt x="1414" y="18"/>
                  <a:pt x="1414" y="40"/>
                </a:cubicBezTo>
                <a:cubicBezTo>
                  <a:pt x="1414" y="924"/>
                  <a:pt x="1414" y="924"/>
                  <a:pt x="1414" y="924"/>
                </a:cubicBezTo>
                <a:cubicBezTo>
                  <a:pt x="1414" y="946"/>
                  <a:pt x="1396" y="964"/>
                  <a:pt x="1373" y="964"/>
                </a:cubicBezTo>
                <a:lnTo>
                  <a:pt x="40" y="964"/>
                </a:lnTo>
                <a:close/>
              </a:path>
            </a:pathLst>
          </a:custGeom>
          <a:solidFill>
            <a:srgbClr val="2E2E3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19" name="Rectangle 50"/>
          <p:cNvSpPr>
            <a:spLocks noChangeArrowheads="1"/>
          </p:cNvSpPr>
          <p:nvPr/>
        </p:nvSpPr>
        <p:spPr bwMode="auto">
          <a:xfrm>
            <a:off x="2891583" y="5197667"/>
            <a:ext cx="5965680" cy="108804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3656414" y="2174950"/>
            <a:ext cx="4483608" cy="283231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0" name="Freeform 51"/>
          <p:cNvSpPr/>
          <p:nvPr/>
        </p:nvSpPr>
        <p:spPr bwMode="auto">
          <a:xfrm>
            <a:off x="5444416" y="5197667"/>
            <a:ext cx="856610" cy="61202"/>
          </a:xfrm>
          <a:custGeom>
            <a:avLst/>
            <a:gdLst>
              <a:gd name="T0" fmla="*/ 0 w 252"/>
              <a:gd name="T1" fmla="*/ 0 h 18"/>
              <a:gd name="T2" fmla="*/ 22 w 252"/>
              <a:gd name="T3" fmla="*/ 18 h 18"/>
              <a:gd name="T4" fmla="*/ 230 w 252"/>
              <a:gd name="T5" fmla="*/ 18 h 18"/>
              <a:gd name="T6" fmla="*/ 252 w 252"/>
              <a:gd name="T7" fmla="*/ 0 h 18"/>
              <a:gd name="T8" fmla="*/ 0 w 252"/>
              <a:gd name="T9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2" h="18">
                <a:moveTo>
                  <a:pt x="0" y="0"/>
                </a:moveTo>
                <a:cubicBezTo>
                  <a:pt x="2" y="10"/>
                  <a:pt x="11" y="18"/>
                  <a:pt x="22" y="18"/>
                </a:cubicBezTo>
                <a:cubicBezTo>
                  <a:pt x="230" y="18"/>
                  <a:pt x="230" y="18"/>
                  <a:pt x="230" y="18"/>
                </a:cubicBezTo>
                <a:cubicBezTo>
                  <a:pt x="241" y="18"/>
                  <a:pt x="250" y="10"/>
                  <a:pt x="252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B3B4B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22" name="Oval 54"/>
          <p:cNvSpPr>
            <a:spLocks noChangeArrowheads="1"/>
          </p:cNvSpPr>
          <p:nvPr/>
        </p:nvSpPr>
        <p:spPr bwMode="auto">
          <a:xfrm>
            <a:off x="5869324" y="2055946"/>
            <a:ext cx="50989" cy="51003"/>
          </a:xfrm>
          <a:prstGeom prst="ellipse">
            <a:avLst/>
          </a:prstGeom>
          <a:solidFill>
            <a:srgbClr val="2C2C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23" name="Oval 55"/>
          <p:cNvSpPr>
            <a:spLocks noChangeArrowheads="1"/>
          </p:cNvSpPr>
          <p:nvPr/>
        </p:nvSpPr>
        <p:spPr bwMode="auto">
          <a:xfrm>
            <a:off x="5869324" y="2052547"/>
            <a:ext cx="50989" cy="47602"/>
          </a:xfrm>
          <a:prstGeom prst="ellipse">
            <a:avLst/>
          </a:prstGeom>
          <a:solidFill>
            <a:srgbClr val="0A0A0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24" name="Oval 56"/>
          <p:cNvSpPr>
            <a:spLocks noChangeArrowheads="1"/>
          </p:cNvSpPr>
          <p:nvPr/>
        </p:nvSpPr>
        <p:spPr bwMode="auto">
          <a:xfrm>
            <a:off x="5879520" y="2059347"/>
            <a:ext cx="30595" cy="34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25" name="Oval 57"/>
          <p:cNvSpPr>
            <a:spLocks noChangeArrowheads="1"/>
          </p:cNvSpPr>
          <p:nvPr/>
        </p:nvSpPr>
        <p:spPr bwMode="auto">
          <a:xfrm>
            <a:off x="5886318" y="2069547"/>
            <a:ext cx="16998" cy="17002"/>
          </a:xfrm>
          <a:prstGeom prst="ellipse">
            <a:avLst/>
          </a:prstGeom>
          <a:solidFill>
            <a:srgbClr val="2C99B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26" name="Freeform 58"/>
          <p:cNvSpPr/>
          <p:nvPr/>
        </p:nvSpPr>
        <p:spPr bwMode="auto">
          <a:xfrm>
            <a:off x="5893117" y="2072948"/>
            <a:ext cx="3400" cy="6801"/>
          </a:xfrm>
          <a:custGeom>
            <a:avLst/>
            <a:gdLst>
              <a:gd name="T0" fmla="*/ 1 w 1"/>
              <a:gd name="T1" fmla="*/ 1 h 2"/>
              <a:gd name="T2" fmla="*/ 1 w 1"/>
              <a:gd name="T3" fmla="*/ 2 h 2"/>
              <a:gd name="T4" fmla="*/ 0 w 1"/>
              <a:gd name="T5" fmla="*/ 1 h 2"/>
              <a:gd name="T6" fmla="*/ 1 w 1"/>
              <a:gd name="T7" fmla="*/ 0 h 2"/>
              <a:gd name="T8" fmla="*/ 1 w 1"/>
              <a:gd name="T9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2">
                <a:moveTo>
                  <a:pt x="1" y="1"/>
                </a:moveTo>
                <a:lnTo>
                  <a:pt x="1" y="2"/>
                </a:lnTo>
                <a:lnTo>
                  <a:pt x="0" y="1"/>
                </a:lnTo>
                <a:lnTo>
                  <a:pt x="1" y="0"/>
                </a:lnTo>
                <a:lnTo>
                  <a:pt x="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0" name="Oval 61"/>
          <p:cNvSpPr>
            <a:spLocks noChangeArrowheads="1"/>
          </p:cNvSpPr>
          <p:nvPr/>
        </p:nvSpPr>
        <p:spPr bwMode="auto">
          <a:xfrm>
            <a:off x="8791476" y="3186115"/>
            <a:ext cx="36151" cy="36161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1" name="Oval 62"/>
          <p:cNvSpPr>
            <a:spLocks noChangeArrowheads="1"/>
          </p:cNvSpPr>
          <p:nvPr/>
        </p:nvSpPr>
        <p:spPr bwMode="auto">
          <a:xfrm>
            <a:off x="8803526" y="3198168"/>
            <a:ext cx="9039" cy="9041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2" name="Oval 63"/>
          <p:cNvSpPr>
            <a:spLocks noChangeArrowheads="1"/>
          </p:cNvSpPr>
          <p:nvPr/>
        </p:nvSpPr>
        <p:spPr bwMode="auto">
          <a:xfrm>
            <a:off x="8791476" y="3183100"/>
            <a:ext cx="36151" cy="36161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3" name="Oval 64"/>
          <p:cNvSpPr>
            <a:spLocks noChangeArrowheads="1"/>
          </p:cNvSpPr>
          <p:nvPr/>
        </p:nvSpPr>
        <p:spPr bwMode="auto">
          <a:xfrm>
            <a:off x="8803526" y="3195154"/>
            <a:ext cx="9039" cy="9041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4" name="Oval 65"/>
          <p:cNvSpPr>
            <a:spLocks noChangeArrowheads="1"/>
          </p:cNvSpPr>
          <p:nvPr/>
        </p:nvSpPr>
        <p:spPr bwMode="auto">
          <a:xfrm>
            <a:off x="8797501" y="3189127"/>
            <a:ext cx="24101" cy="24107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5" name="Oval 66"/>
          <p:cNvSpPr>
            <a:spLocks noChangeArrowheads="1"/>
          </p:cNvSpPr>
          <p:nvPr/>
        </p:nvSpPr>
        <p:spPr bwMode="auto">
          <a:xfrm>
            <a:off x="8797501" y="3189127"/>
            <a:ext cx="24101" cy="24107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6" name="Oval 67"/>
          <p:cNvSpPr>
            <a:spLocks noChangeArrowheads="1"/>
          </p:cNvSpPr>
          <p:nvPr/>
        </p:nvSpPr>
        <p:spPr bwMode="auto">
          <a:xfrm>
            <a:off x="8803526" y="3195154"/>
            <a:ext cx="12050" cy="12054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7" name="Oval 68"/>
          <p:cNvSpPr>
            <a:spLocks noChangeArrowheads="1"/>
          </p:cNvSpPr>
          <p:nvPr/>
        </p:nvSpPr>
        <p:spPr bwMode="auto">
          <a:xfrm>
            <a:off x="8803526" y="3195154"/>
            <a:ext cx="12050" cy="12054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8" name="Freeform 69"/>
          <p:cNvSpPr/>
          <p:nvPr/>
        </p:nvSpPr>
        <p:spPr bwMode="auto">
          <a:xfrm>
            <a:off x="8806540" y="3198168"/>
            <a:ext cx="3013" cy="3014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  <a:gd name="T4" fmla="*/ 0 w 1"/>
              <a:gd name="T5" fmla="*/ 1 h 1"/>
              <a:gd name="T6" fmla="*/ 1 w 1"/>
              <a:gd name="T7" fmla="*/ 0 h 1"/>
              <a:gd name="T8" fmla="*/ 1 w 1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1" y="1"/>
                </a:moveTo>
                <a:lnTo>
                  <a:pt x="1" y="1"/>
                </a:lnTo>
                <a:lnTo>
                  <a:pt x="0" y="1"/>
                </a:lnTo>
                <a:lnTo>
                  <a:pt x="1" y="0"/>
                </a:lnTo>
                <a:lnTo>
                  <a:pt x="1" y="1"/>
                </a:lnTo>
                <a:close/>
              </a:path>
            </a:pathLst>
          </a:cu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9" name="Freeform 70"/>
          <p:cNvSpPr/>
          <p:nvPr/>
        </p:nvSpPr>
        <p:spPr bwMode="auto">
          <a:xfrm>
            <a:off x="8806540" y="3198168"/>
            <a:ext cx="3013" cy="3014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  <a:gd name="T4" fmla="*/ 0 w 1"/>
              <a:gd name="T5" fmla="*/ 1 h 1"/>
              <a:gd name="T6" fmla="*/ 1 w 1"/>
              <a:gd name="T7" fmla="*/ 0 h 1"/>
              <a:gd name="T8" fmla="*/ 1 w 1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1" y="1"/>
                </a:moveTo>
                <a:lnTo>
                  <a:pt x="1" y="1"/>
                </a:lnTo>
                <a:lnTo>
                  <a:pt x="0" y="1"/>
                </a:lnTo>
                <a:lnTo>
                  <a:pt x="1" y="0"/>
                </a:lnTo>
                <a:lnTo>
                  <a:pt x="1" y="1"/>
                </a:lnTo>
                <a:close/>
              </a:path>
            </a:pathLst>
          </a:cu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40" name="Oval 71"/>
          <p:cNvSpPr>
            <a:spLocks noChangeArrowheads="1"/>
          </p:cNvSpPr>
          <p:nvPr/>
        </p:nvSpPr>
        <p:spPr bwMode="auto">
          <a:xfrm>
            <a:off x="8710136" y="5361792"/>
            <a:ext cx="195821" cy="195872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41" name="Freeform 72"/>
          <p:cNvSpPr/>
          <p:nvPr/>
        </p:nvSpPr>
        <p:spPr bwMode="auto">
          <a:xfrm>
            <a:off x="8758338" y="5410006"/>
            <a:ext cx="99417" cy="99443"/>
          </a:xfrm>
          <a:custGeom>
            <a:avLst/>
            <a:gdLst>
              <a:gd name="T0" fmla="*/ 31 w 33"/>
              <a:gd name="T1" fmla="*/ 22 h 33"/>
              <a:gd name="T2" fmla="*/ 29 w 33"/>
              <a:gd name="T3" fmla="*/ 22 h 33"/>
              <a:gd name="T4" fmla="*/ 22 w 33"/>
              <a:gd name="T5" fmla="*/ 29 h 33"/>
              <a:gd name="T6" fmla="*/ 11 w 33"/>
              <a:gd name="T7" fmla="*/ 29 h 33"/>
              <a:gd name="T8" fmla="*/ 4 w 33"/>
              <a:gd name="T9" fmla="*/ 22 h 33"/>
              <a:gd name="T10" fmla="*/ 4 w 33"/>
              <a:gd name="T11" fmla="*/ 11 h 33"/>
              <a:gd name="T12" fmla="*/ 11 w 33"/>
              <a:gd name="T13" fmla="*/ 4 h 33"/>
              <a:gd name="T14" fmla="*/ 22 w 33"/>
              <a:gd name="T15" fmla="*/ 4 h 33"/>
              <a:gd name="T16" fmla="*/ 29 w 33"/>
              <a:gd name="T17" fmla="*/ 11 h 33"/>
              <a:gd name="T18" fmla="*/ 29 w 33"/>
              <a:gd name="T19" fmla="*/ 22 h 33"/>
              <a:gd name="T20" fmla="*/ 31 w 33"/>
              <a:gd name="T21" fmla="*/ 22 h 33"/>
              <a:gd name="T22" fmla="*/ 33 w 33"/>
              <a:gd name="T23" fmla="*/ 22 h 33"/>
              <a:gd name="T24" fmla="*/ 33 w 33"/>
              <a:gd name="T25" fmla="*/ 11 h 33"/>
              <a:gd name="T26" fmla="*/ 22 w 33"/>
              <a:gd name="T27" fmla="*/ 0 h 33"/>
              <a:gd name="T28" fmla="*/ 11 w 33"/>
              <a:gd name="T29" fmla="*/ 0 h 33"/>
              <a:gd name="T30" fmla="*/ 0 w 33"/>
              <a:gd name="T31" fmla="*/ 11 h 33"/>
              <a:gd name="T32" fmla="*/ 0 w 33"/>
              <a:gd name="T33" fmla="*/ 22 h 33"/>
              <a:gd name="T34" fmla="*/ 11 w 33"/>
              <a:gd name="T35" fmla="*/ 33 h 33"/>
              <a:gd name="T36" fmla="*/ 22 w 33"/>
              <a:gd name="T37" fmla="*/ 33 h 33"/>
              <a:gd name="T38" fmla="*/ 33 w 33"/>
              <a:gd name="T39" fmla="*/ 22 h 33"/>
              <a:gd name="T40" fmla="*/ 31 w 33"/>
              <a:gd name="T41" fmla="*/ 22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3" h="33">
                <a:moveTo>
                  <a:pt x="31" y="22"/>
                </a:moveTo>
                <a:cubicBezTo>
                  <a:pt x="29" y="22"/>
                  <a:pt x="29" y="22"/>
                  <a:pt x="29" y="22"/>
                </a:cubicBezTo>
                <a:cubicBezTo>
                  <a:pt x="29" y="26"/>
                  <a:pt x="26" y="29"/>
                  <a:pt x="22" y="29"/>
                </a:cubicBezTo>
                <a:cubicBezTo>
                  <a:pt x="11" y="29"/>
                  <a:pt x="11" y="29"/>
                  <a:pt x="11" y="29"/>
                </a:cubicBezTo>
                <a:cubicBezTo>
                  <a:pt x="7" y="29"/>
                  <a:pt x="4" y="26"/>
                  <a:pt x="4" y="22"/>
                </a:cubicBezTo>
                <a:cubicBezTo>
                  <a:pt x="4" y="11"/>
                  <a:pt x="4" y="11"/>
                  <a:pt x="4" y="11"/>
                </a:cubicBezTo>
                <a:cubicBezTo>
                  <a:pt x="4" y="7"/>
                  <a:pt x="7" y="4"/>
                  <a:pt x="11" y="4"/>
                </a:cubicBezTo>
                <a:cubicBezTo>
                  <a:pt x="22" y="4"/>
                  <a:pt x="22" y="4"/>
                  <a:pt x="22" y="4"/>
                </a:cubicBezTo>
                <a:cubicBezTo>
                  <a:pt x="26" y="4"/>
                  <a:pt x="29" y="7"/>
                  <a:pt x="29" y="11"/>
                </a:cubicBezTo>
                <a:cubicBezTo>
                  <a:pt x="29" y="22"/>
                  <a:pt x="29" y="22"/>
                  <a:pt x="29" y="22"/>
                </a:cubicBezTo>
                <a:cubicBezTo>
                  <a:pt x="31" y="22"/>
                  <a:pt x="31" y="22"/>
                  <a:pt x="31" y="22"/>
                </a:cubicBezTo>
                <a:cubicBezTo>
                  <a:pt x="33" y="22"/>
                  <a:pt x="33" y="22"/>
                  <a:pt x="33" y="22"/>
                </a:cubicBezTo>
                <a:cubicBezTo>
                  <a:pt x="33" y="11"/>
                  <a:pt x="33" y="11"/>
                  <a:pt x="33" y="11"/>
                </a:cubicBezTo>
                <a:cubicBezTo>
                  <a:pt x="33" y="5"/>
                  <a:pt x="28" y="0"/>
                  <a:pt x="22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8"/>
                  <a:pt x="5" y="33"/>
                  <a:pt x="11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28" y="33"/>
                  <a:pt x="33" y="28"/>
                  <a:pt x="33" y="22"/>
                </a:cubicBezTo>
                <a:lnTo>
                  <a:pt x="31" y="22"/>
                </a:lnTo>
                <a:close/>
              </a:path>
            </a:pathLst>
          </a:custGeom>
          <a:solidFill>
            <a:srgbClr val="FFFFFF">
              <a:lumMod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43" name="Freeform 75"/>
          <p:cNvSpPr/>
          <p:nvPr/>
        </p:nvSpPr>
        <p:spPr bwMode="auto">
          <a:xfrm>
            <a:off x="8716162" y="3273502"/>
            <a:ext cx="219923" cy="51229"/>
          </a:xfrm>
          <a:custGeom>
            <a:avLst/>
            <a:gdLst>
              <a:gd name="T0" fmla="*/ 8 w 73"/>
              <a:gd name="T1" fmla="*/ 17 h 17"/>
              <a:gd name="T2" fmla="*/ 0 w 73"/>
              <a:gd name="T3" fmla="*/ 9 h 17"/>
              <a:gd name="T4" fmla="*/ 8 w 73"/>
              <a:gd name="T5" fmla="*/ 0 h 17"/>
              <a:gd name="T6" fmla="*/ 65 w 73"/>
              <a:gd name="T7" fmla="*/ 0 h 17"/>
              <a:gd name="T8" fmla="*/ 73 w 73"/>
              <a:gd name="T9" fmla="*/ 9 h 17"/>
              <a:gd name="T10" fmla="*/ 65 w 73"/>
              <a:gd name="T11" fmla="*/ 17 h 17"/>
              <a:gd name="T12" fmla="*/ 8 w 73"/>
              <a:gd name="T13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3" h="17">
                <a:moveTo>
                  <a:pt x="8" y="17"/>
                </a:moveTo>
                <a:cubicBezTo>
                  <a:pt x="3" y="17"/>
                  <a:pt x="0" y="13"/>
                  <a:pt x="0" y="9"/>
                </a:cubicBezTo>
                <a:cubicBezTo>
                  <a:pt x="0" y="4"/>
                  <a:pt x="3" y="0"/>
                  <a:pt x="8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70" y="0"/>
                  <a:pt x="73" y="4"/>
                  <a:pt x="73" y="9"/>
                </a:cubicBezTo>
                <a:cubicBezTo>
                  <a:pt x="73" y="13"/>
                  <a:pt x="70" y="17"/>
                  <a:pt x="65" y="17"/>
                </a:cubicBezTo>
                <a:lnTo>
                  <a:pt x="8" y="17"/>
                </a:lnTo>
                <a:close/>
              </a:path>
            </a:pathLst>
          </a:cu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44" name="Freeform 76"/>
          <p:cNvSpPr/>
          <p:nvPr/>
        </p:nvSpPr>
        <p:spPr bwMode="auto">
          <a:xfrm>
            <a:off x="8728212" y="3288570"/>
            <a:ext cx="195821" cy="21095"/>
          </a:xfrm>
          <a:custGeom>
            <a:avLst/>
            <a:gdLst>
              <a:gd name="T0" fmla="*/ 65 w 65"/>
              <a:gd name="T1" fmla="*/ 4 h 7"/>
              <a:gd name="T2" fmla="*/ 61 w 65"/>
              <a:gd name="T3" fmla="*/ 7 h 7"/>
              <a:gd name="T4" fmla="*/ 4 w 65"/>
              <a:gd name="T5" fmla="*/ 7 h 7"/>
              <a:gd name="T6" fmla="*/ 0 w 65"/>
              <a:gd name="T7" fmla="*/ 4 h 7"/>
              <a:gd name="T8" fmla="*/ 4 w 65"/>
              <a:gd name="T9" fmla="*/ 0 h 7"/>
              <a:gd name="T10" fmla="*/ 61 w 65"/>
              <a:gd name="T11" fmla="*/ 0 h 7"/>
              <a:gd name="T12" fmla="*/ 65 w 65"/>
              <a:gd name="T13" fmla="*/ 4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5" h="7">
                <a:moveTo>
                  <a:pt x="65" y="4"/>
                </a:moveTo>
                <a:cubicBezTo>
                  <a:pt x="65" y="6"/>
                  <a:pt x="63" y="7"/>
                  <a:pt x="61" y="7"/>
                </a:cubicBezTo>
                <a:cubicBezTo>
                  <a:pt x="4" y="7"/>
                  <a:pt x="4" y="7"/>
                  <a:pt x="4" y="7"/>
                </a:cubicBezTo>
                <a:cubicBezTo>
                  <a:pt x="2" y="7"/>
                  <a:pt x="0" y="6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63" y="0"/>
                  <a:pt x="65" y="2"/>
                  <a:pt x="65" y="4"/>
                </a:cubicBezTo>
                <a:close/>
              </a:path>
            </a:pathLst>
          </a:cu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45" name="Oval 77"/>
          <p:cNvSpPr>
            <a:spLocks noChangeArrowheads="1"/>
          </p:cNvSpPr>
          <p:nvPr/>
        </p:nvSpPr>
        <p:spPr bwMode="auto">
          <a:xfrm>
            <a:off x="8643859" y="3282543"/>
            <a:ext cx="33140" cy="33148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130300"/>
            <a:ext cx="12192000" cy="5365107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114046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539511" y="307331"/>
            <a:ext cx="32501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b="1" dirty="0">
                <a:solidFill>
                  <a:schemeClr val="bg1">
                    <a:alpha val="31000"/>
                  </a:schemeClr>
                </a:solidFill>
                <a:latin typeface="+mj-lt"/>
              </a:rPr>
              <a:t>Contents</a:t>
            </a:r>
            <a:endParaRPr lang="zh-CN" altLang="en-US" sz="5400" b="1" dirty="0">
              <a:solidFill>
                <a:schemeClr val="bg1">
                  <a:alpha val="31000"/>
                </a:schemeClr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501023" y="171621"/>
            <a:ext cx="15030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>
                <a:solidFill>
                  <a:schemeClr val="bg1"/>
                </a:solidFill>
                <a:latin typeface="+mj-ea"/>
                <a:ea typeface="+mj-ea"/>
              </a:rPr>
              <a:t>目录</a:t>
            </a:r>
            <a:endParaRPr lang="zh-CN" altLang="en-US" sz="4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8" name="文本占位符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9759" y="2028114"/>
            <a:ext cx="3250169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4" hasCustomPrompt="1"/>
          </p:nvPr>
        </p:nvSpPr>
        <p:spPr>
          <a:xfrm>
            <a:off x="2569759" y="2519790"/>
            <a:ext cx="3250169" cy="269018"/>
          </a:xfrm>
        </p:spPr>
        <p:txBody>
          <a:bodyPr lIns="0" bIns="0" anchor="b" anchorCtr="0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0" name="文本占位符 17"/>
          <p:cNvSpPr>
            <a:spLocks noGrp="1"/>
          </p:cNvSpPr>
          <p:nvPr>
            <p:ph type="body" sz="quarter" idx="15" hasCustomPrompt="1"/>
          </p:nvPr>
        </p:nvSpPr>
        <p:spPr>
          <a:xfrm>
            <a:off x="7152979" y="2028114"/>
            <a:ext cx="3250800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1" name="文本占位符 21"/>
          <p:cNvSpPr>
            <a:spLocks noGrp="1"/>
          </p:cNvSpPr>
          <p:nvPr>
            <p:ph type="body" sz="quarter" idx="16" hasCustomPrompt="1"/>
          </p:nvPr>
        </p:nvSpPr>
        <p:spPr>
          <a:xfrm>
            <a:off x="7152979" y="2519790"/>
            <a:ext cx="3250800" cy="269018"/>
          </a:xfrm>
        </p:spPr>
        <p:txBody>
          <a:bodyPr vert="horz" lIns="0" tIns="45720" rIns="91440" bIns="0" rtlCol="0" anchor="b" anchorCtr="0">
            <a:noAutofit/>
          </a:bodyPr>
          <a:lstStyle>
            <a:lvl1pPr marL="0" indent="0">
              <a:buNone/>
              <a:defRPr lang="zh-CN" altLang="en-US" sz="18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9" name="文本占位符 17"/>
          <p:cNvSpPr>
            <a:spLocks noGrp="1"/>
          </p:cNvSpPr>
          <p:nvPr>
            <p:ph type="body" sz="quarter" idx="17" hasCustomPrompt="1"/>
          </p:nvPr>
        </p:nvSpPr>
        <p:spPr>
          <a:xfrm>
            <a:off x="2569759" y="3329661"/>
            <a:ext cx="3250169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0" name="文本占位符 21"/>
          <p:cNvSpPr>
            <a:spLocks noGrp="1"/>
          </p:cNvSpPr>
          <p:nvPr>
            <p:ph type="body" sz="quarter" idx="18" hasCustomPrompt="1"/>
          </p:nvPr>
        </p:nvSpPr>
        <p:spPr>
          <a:xfrm>
            <a:off x="2569759" y="3821337"/>
            <a:ext cx="3250169" cy="269018"/>
          </a:xfrm>
        </p:spPr>
        <p:txBody>
          <a:bodyPr vert="horz" lIns="0" tIns="45720" rIns="91440" bIns="0" rtlCol="0" anchor="b" anchorCtr="0">
            <a:noAutofit/>
          </a:bodyPr>
          <a:lstStyle>
            <a:lvl1pPr marL="0" indent="0">
              <a:buNone/>
              <a:defRPr lang="zh-CN" altLang="en-US" sz="18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2" name="文本占位符 17"/>
          <p:cNvSpPr>
            <a:spLocks noGrp="1"/>
          </p:cNvSpPr>
          <p:nvPr>
            <p:ph type="body" sz="quarter" idx="19" hasCustomPrompt="1"/>
          </p:nvPr>
        </p:nvSpPr>
        <p:spPr>
          <a:xfrm>
            <a:off x="7152979" y="3329661"/>
            <a:ext cx="3250800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3" name="文本占位符 21"/>
          <p:cNvSpPr>
            <a:spLocks noGrp="1"/>
          </p:cNvSpPr>
          <p:nvPr>
            <p:ph type="body" sz="quarter" idx="20" hasCustomPrompt="1"/>
          </p:nvPr>
        </p:nvSpPr>
        <p:spPr>
          <a:xfrm>
            <a:off x="7152979" y="3821337"/>
            <a:ext cx="3250800" cy="269018"/>
          </a:xfrm>
        </p:spPr>
        <p:txBody>
          <a:bodyPr vert="horz" lIns="0" tIns="45720" rIns="91440" bIns="0" rtlCol="0" anchor="b" anchorCtr="0">
            <a:noAutofit/>
          </a:bodyPr>
          <a:lstStyle>
            <a:lvl1pPr marL="0" indent="0">
              <a:buNone/>
              <a:defRPr lang="zh-CN" altLang="en-US" sz="18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5" name="文本占位符 17"/>
          <p:cNvSpPr>
            <a:spLocks noGrp="1"/>
          </p:cNvSpPr>
          <p:nvPr>
            <p:ph type="body" sz="quarter" idx="21" hasCustomPrompt="1"/>
          </p:nvPr>
        </p:nvSpPr>
        <p:spPr>
          <a:xfrm>
            <a:off x="2569759" y="4712488"/>
            <a:ext cx="3250169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6" name="文本占位符 21"/>
          <p:cNvSpPr>
            <a:spLocks noGrp="1"/>
          </p:cNvSpPr>
          <p:nvPr>
            <p:ph type="body" sz="quarter" idx="22" hasCustomPrompt="1"/>
          </p:nvPr>
        </p:nvSpPr>
        <p:spPr>
          <a:xfrm>
            <a:off x="2569759" y="5204164"/>
            <a:ext cx="3250169" cy="269018"/>
          </a:xfrm>
        </p:spPr>
        <p:txBody>
          <a:bodyPr vert="horz" lIns="0" tIns="45720" rIns="91440" bIns="0" rtlCol="0" anchor="b" anchorCtr="0">
            <a:noAutofit/>
          </a:bodyPr>
          <a:lstStyle>
            <a:lvl1pPr marL="0" indent="0">
              <a:buNone/>
              <a:defRPr lang="zh-CN" altLang="en-US" sz="18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8" name="文本占位符 17"/>
          <p:cNvSpPr>
            <a:spLocks noGrp="1"/>
          </p:cNvSpPr>
          <p:nvPr>
            <p:ph type="body" sz="quarter" idx="23" hasCustomPrompt="1"/>
          </p:nvPr>
        </p:nvSpPr>
        <p:spPr>
          <a:xfrm>
            <a:off x="7152979" y="4712488"/>
            <a:ext cx="3250800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9" name="文本占位符 21"/>
          <p:cNvSpPr>
            <a:spLocks noGrp="1"/>
          </p:cNvSpPr>
          <p:nvPr>
            <p:ph type="body" sz="quarter" idx="24" hasCustomPrompt="1"/>
          </p:nvPr>
        </p:nvSpPr>
        <p:spPr>
          <a:xfrm>
            <a:off x="7152979" y="5204164"/>
            <a:ext cx="3250800" cy="269018"/>
          </a:xfrm>
        </p:spPr>
        <p:txBody>
          <a:bodyPr vert="horz" lIns="0" tIns="45720" rIns="91440" bIns="0" rtlCol="0" anchor="b" anchorCtr="0">
            <a:noAutofit/>
          </a:bodyPr>
          <a:lstStyle>
            <a:lvl1pPr marL="0" indent="0">
              <a:buNone/>
              <a:defRPr lang="zh-CN" altLang="en-US" sz="18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文本占位符 51"/>
          <p:cNvSpPr>
            <a:spLocks noGrp="1"/>
          </p:cNvSpPr>
          <p:nvPr>
            <p:ph type="body" sz="quarter" idx="25" hasCustomPrompt="1"/>
          </p:nvPr>
        </p:nvSpPr>
        <p:spPr>
          <a:xfrm>
            <a:off x="1708078" y="2023632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32" name="文本占位符 51"/>
          <p:cNvSpPr>
            <a:spLocks noGrp="1"/>
          </p:cNvSpPr>
          <p:nvPr>
            <p:ph type="body" sz="quarter" idx="26" hasCustomPrompt="1"/>
          </p:nvPr>
        </p:nvSpPr>
        <p:spPr>
          <a:xfrm>
            <a:off x="6283367" y="2023632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33" name="文本占位符 51"/>
          <p:cNvSpPr>
            <a:spLocks noGrp="1"/>
          </p:cNvSpPr>
          <p:nvPr>
            <p:ph type="body" sz="quarter" idx="27" hasCustomPrompt="1"/>
          </p:nvPr>
        </p:nvSpPr>
        <p:spPr>
          <a:xfrm>
            <a:off x="1708078" y="3332186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34" name="文本占位符 51"/>
          <p:cNvSpPr>
            <a:spLocks noGrp="1"/>
          </p:cNvSpPr>
          <p:nvPr>
            <p:ph type="body" sz="quarter" idx="28" hasCustomPrompt="1"/>
          </p:nvPr>
        </p:nvSpPr>
        <p:spPr>
          <a:xfrm>
            <a:off x="6283367" y="3328426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35" name="文本占位符 51"/>
          <p:cNvSpPr>
            <a:spLocks noGrp="1"/>
          </p:cNvSpPr>
          <p:nvPr>
            <p:ph type="body" sz="quarter" idx="29" hasCustomPrompt="1"/>
          </p:nvPr>
        </p:nvSpPr>
        <p:spPr>
          <a:xfrm>
            <a:off x="1708078" y="4711253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36" name="文本占位符 51"/>
          <p:cNvSpPr>
            <a:spLocks noGrp="1"/>
          </p:cNvSpPr>
          <p:nvPr>
            <p:ph type="body" sz="quarter" idx="30" hasCustomPrompt="1"/>
          </p:nvPr>
        </p:nvSpPr>
        <p:spPr>
          <a:xfrm>
            <a:off x="6283367" y="4711253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9551847" y="550504"/>
            <a:ext cx="1967053" cy="4695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视频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/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 userDrawn="1"/>
        </p:nvGrpSpPr>
        <p:grpSpPr>
          <a:xfrm>
            <a:off x="670560" y="1959198"/>
            <a:ext cx="6136670" cy="3434133"/>
            <a:chOff x="2891583" y="1950543"/>
            <a:chExt cx="5965680" cy="3434133"/>
          </a:xfrm>
        </p:grpSpPr>
        <p:sp>
          <p:nvSpPr>
            <p:cNvPr id="14" name="Freeform 45"/>
            <p:cNvSpPr/>
            <p:nvPr/>
          </p:nvSpPr>
          <p:spPr bwMode="auto">
            <a:xfrm>
              <a:off x="2891583" y="5252070"/>
              <a:ext cx="3004934" cy="132606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2E2E3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15" name="Freeform 46"/>
            <p:cNvSpPr/>
            <p:nvPr/>
          </p:nvSpPr>
          <p:spPr bwMode="auto">
            <a:xfrm>
              <a:off x="5852327" y="5252070"/>
              <a:ext cx="3004934" cy="132606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2E2E3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17" name="Freeform 47"/>
            <p:cNvSpPr/>
            <p:nvPr/>
          </p:nvSpPr>
          <p:spPr bwMode="auto">
            <a:xfrm>
              <a:off x="3479652" y="1950543"/>
              <a:ext cx="4833729" cy="3311728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18" name="Freeform 48"/>
            <p:cNvSpPr/>
            <p:nvPr/>
          </p:nvSpPr>
          <p:spPr bwMode="auto">
            <a:xfrm>
              <a:off x="3496649" y="1967543"/>
              <a:ext cx="4803138" cy="3277727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2E2E3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19" name="Rectangle 50"/>
            <p:cNvSpPr>
              <a:spLocks noChangeArrowheads="1"/>
            </p:cNvSpPr>
            <p:nvPr/>
          </p:nvSpPr>
          <p:spPr bwMode="auto">
            <a:xfrm>
              <a:off x="2891583" y="5197667"/>
              <a:ext cx="5965680" cy="108804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0" name="Freeform 51"/>
            <p:cNvSpPr/>
            <p:nvPr/>
          </p:nvSpPr>
          <p:spPr bwMode="auto">
            <a:xfrm>
              <a:off x="5444416" y="5197667"/>
              <a:ext cx="856610" cy="61202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2" name="Oval 54"/>
            <p:cNvSpPr>
              <a:spLocks noChangeArrowheads="1"/>
            </p:cNvSpPr>
            <p:nvPr/>
          </p:nvSpPr>
          <p:spPr bwMode="auto">
            <a:xfrm>
              <a:off x="5869324" y="2055946"/>
              <a:ext cx="50989" cy="5100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3" name="Oval 55"/>
            <p:cNvSpPr>
              <a:spLocks noChangeArrowheads="1"/>
            </p:cNvSpPr>
            <p:nvPr/>
          </p:nvSpPr>
          <p:spPr bwMode="auto">
            <a:xfrm>
              <a:off x="5869324" y="2052547"/>
              <a:ext cx="50989" cy="47602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4" name="Oval 56"/>
            <p:cNvSpPr>
              <a:spLocks noChangeArrowheads="1"/>
            </p:cNvSpPr>
            <p:nvPr/>
          </p:nvSpPr>
          <p:spPr bwMode="auto">
            <a:xfrm>
              <a:off x="5879520" y="2059347"/>
              <a:ext cx="30595" cy="3400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5" name="Oval 57"/>
            <p:cNvSpPr>
              <a:spLocks noChangeArrowheads="1"/>
            </p:cNvSpPr>
            <p:nvPr/>
          </p:nvSpPr>
          <p:spPr bwMode="auto">
            <a:xfrm>
              <a:off x="5886318" y="2069547"/>
              <a:ext cx="16998" cy="17002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6" name="Freeform 58"/>
            <p:cNvSpPr/>
            <p:nvPr/>
          </p:nvSpPr>
          <p:spPr bwMode="auto">
            <a:xfrm>
              <a:off x="5893117" y="2072948"/>
              <a:ext cx="3400" cy="6801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</p:grpSp>
      <p:sp>
        <p:nvSpPr>
          <p:cNvPr id="3" name="矩形 2"/>
          <p:cNvSpPr>
            <a:spLocks noChangeAspect="1"/>
          </p:cNvSpPr>
          <p:nvPr userDrawn="1"/>
        </p:nvSpPr>
        <p:spPr>
          <a:xfrm>
            <a:off x="1469639" y="2349701"/>
            <a:ext cx="4592069" cy="2583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内容占位符 3"/>
          <p:cNvSpPr>
            <a:spLocks noGrp="1" noChangeAspect="1"/>
          </p:cNvSpPr>
          <p:nvPr>
            <p:ph sz="quarter" idx="11" hasCustomPrompt="1"/>
          </p:nvPr>
        </p:nvSpPr>
        <p:spPr>
          <a:xfrm>
            <a:off x="1468873" y="2345176"/>
            <a:ext cx="4593600" cy="2592088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0" y="1130300"/>
            <a:ext cx="12192000" cy="537527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93000"/>
                </a:schemeClr>
              </a:gs>
              <a:gs pos="50000">
                <a:srgbClr val="F6FAFF">
                  <a:alpha val="93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矩形 20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0" y="0"/>
            <a:ext cx="12192000" cy="114046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660401" y="611569"/>
            <a:ext cx="1747519" cy="417129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7330441" y="715440"/>
            <a:ext cx="4188460" cy="287835"/>
          </a:xfrm>
        </p:spPr>
        <p:txBody>
          <a:bodyPr rIns="0" bIns="0" anchor="b" anchorCtr="0">
            <a:normAutofit/>
          </a:bodyPr>
          <a:lstStyle>
            <a:lvl1pPr marL="0" indent="0" algn="r">
              <a:buNone/>
              <a:defRPr sz="1600" b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这里可以输入你的课题题目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1320160" y="2029876"/>
            <a:ext cx="1107757" cy="909893"/>
          </a:xfrm>
        </p:spPr>
        <p:txBody>
          <a:bodyPr lIns="0">
            <a:noAutofit/>
          </a:bodyPr>
          <a:lstStyle>
            <a:lvl1pPr marL="0" indent="0" algn="l">
              <a:buNone/>
              <a:defRPr lang="zh-CN" altLang="en-US" sz="6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50" name="文本占位符 17"/>
          <p:cNvSpPr>
            <a:spLocks noGrp="1"/>
          </p:cNvSpPr>
          <p:nvPr>
            <p:ph type="body" sz="quarter" idx="14" hasCustomPrompt="1"/>
          </p:nvPr>
        </p:nvSpPr>
        <p:spPr>
          <a:xfrm>
            <a:off x="1320160" y="2622561"/>
            <a:ext cx="2376000" cy="361081"/>
          </a:xfrm>
        </p:spPr>
        <p:txBody>
          <a:bodyPr lIns="0" tIns="0" anchor="t" anchorCtr="0">
            <a:noAutofit/>
          </a:bodyPr>
          <a:lstStyle>
            <a:lvl1pPr marL="0" indent="0" algn="l">
              <a:buNone/>
              <a:defRPr sz="3000" b="1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51" name="文本占位符 21"/>
          <p:cNvSpPr>
            <a:spLocks noGrp="1"/>
          </p:cNvSpPr>
          <p:nvPr>
            <p:ph type="body" sz="quarter" idx="15" hasCustomPrompt="1"/>
          </p:nvPr>
        </p:nvSpPr>
        <p:spPr>
          <a:xfrm>
            <a:off x="1320160" y="3114237"/>
            <a:ext cx="2376000" cy="269018"/>
          </a:xfrm>
        </p:spPr>
        <p:txBody>
          <a:bodyPr lIns="0" bIns="0" anchor="b" anchorCtr="0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编辑文本样式</a:t>
            </a:r>
            <a:endParaRPr lang="zh-CN" altLang="en-US" dirty="0"/>
          </a:p>
        </p:txBody>
      </p:sp>
      <p:sp>
        <p:nvSpPr>
          <p:cNvPr id="58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4171321" y="2029876"/>
            <a:ext cx="1107757" cy="909893"/>
          </a:xfrm>
        </p:spPr>
        <p:txBody>
          <a:bodyPr lIns="0">
            <a:noAutofit/>
          </a:bodyPr>
          <a:lstStyle>
            <a:lvl1pPr marL="0" indent="0" algn="l">
              <a:buNone/>
              <a:defRPr lang="zh-CN" altLang="en-US" sz="6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59" name="文本占位符 17"/>
          <p:cNvSpPr>
            <a:spLocks noGrp="1"/>
          </p:cNvSpPr>
          <p:nvPr>
            <p:ph type="body" sz="quarter" idx="17" hasCustomPrompt="1"/>
          </p:nvPr>
        </p:nvSpPr>
        <p:spPr>
          <a:xfrm>
            <a:off x="4171321" y="2622561"/>
            <a:ext cx="2376000" cy="361081"/>
          </a:xfrm>
        </p:spPr>
        <p:txBody>
          <a:bodyPr lIns="0" tIns="0" anchor="t" anchorCtr="0">
            <a:noAutofit/>
          </a:bodyPr>
          <a:lstStyle>
            <a:lvl1pPr marL="0" indent="0" algn="l">
              <a:buNone/>
              <a:defRPr lang="zh-CN" altLang="en-US" sz="30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60" name="文本占位符 21"/>
          <p:cNvSpPr>
            <a:spLocks noGrp="1"/>
          </p:cNvSpPr>
          <p:nvPr>
            <p:ph type="body" sz="quarter" idx="18" hasCustomPrompt="1"/>
          </p:nvPr>
        </p:nvSpPr>
        <p:spPr>
          <a:xfrm>
            <a:off x="4171321" y="3114237"/>
            <a:ext cx="2376000" cy="269018"/>
          </a:xfrm>
        </p:spPr>
        <p:txBody>
          <a:bodyPr lIns="0" bIns="0" anchor="b" anchorCtr="0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编辑文本样式</a:t>
            </a:r>
            <a:endParaRPr lang="zh-CN" altLang="en-US" dirty="0"/>
          </a:p>
        </p:txBody>
      </p:sp>
      <p:sp>
        <p:nvSpPr>
          <p:cNvPr id="61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1320160" y="3914761"/>
            <a:ext cx="1107757" cy="909893"/>
          </a:xfrm>
        </p:spPr>
        <p:txBody>
          <a:bodyPr lIns="0">
            <a:noAutofit/>
          </a:bodyPr>
          <a:lstStyle>
            <a:lvl1pPr marL="0" indent="0" algn="l">
              <a:buNone/>
              <a:defRPr lang="zh-CN" altLang="en-US" sz="6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62" name="文本占位符 17"/>
          <p:cNvSpPr>
            <a:spLocks noGrp="1"/>
          </p:cNvSpPr>
          <p:nvPr>
            <p:ph type="body" sz="quarter" idx="20" hasCustomPrompt="1"/>
          </p:nvPr>
        </p:nvSpPr>
        <p:spPr>
          <a:xfrm>
            <a:off x="1320160" y="4507446"/>
            <a:ext cx="2376000" cy="361081"/>
          </a:xfrm>
        </p:spPr>
        <p:txBody>
          <a:bodyPr lIns="0" tIns="0" anchor="t" anchorCtr="0">
            <a:noAutofit/>
          </a:bodyPr>
          <a:lstStyle>
            <a:lvl1pPr marL="0" indent="0" algn="l">
              <a:buNone/>
              <a:defRPr lang="zh-CN" altLang="en-US" sz="30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63" name="文本占位符 21"/>
          <p:cNvSpPr>
            <a:spLocks noGrp="1"/>
          </p:cNvSpPr>
          <p:nvPr>
            <p:ph type="body" sz="quarter" idx="21" hasCustomPrompt="1"/>
          </p:nvPr>
        </p:nvSpPr>
        <p:spPr>
          <a:xfrm>
            <a:off x="1320160" y="4999122"/>
            <a:ext cx="2376000" cy="269018"/>
          </a:xfrm>
        </p:spPr>
        <p:txBody>
          <a:bodyPr lIns="0" bIns="0" anchor="b" anchorCtr="0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编辑文本样式</a:t>
            </a:r>
            <a:endParaRPr lang="zh-CN" altLang="en-US" dirty="0"/>
          </a:p>
        </p:txBody>
      </p:sp>
      <p:sp>
        <p:nvSpPr>
          <p:cNvPr id="64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4171321" y="3914761"/>
            <a:ext cx="1107757" cy="909893"/>
          </a:xfrm>
        </p:spPr>
        <p:txBody>
          <a:bodyPr lIns="0">
            <a:noAutofit/>
          </a:bodyPr>
          <a:lstStyle>
            <a:lvl1pPr marL="0" indent="0" algn="l">
              <a:buNone/>
              <a:defRPr lang="zh-CN" altLang="en-US" sz="6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65" name="文本占位符 17"/>
          <p:cNvSpPr>
            <a:spLocks noGrp="1"/>
          </p:cNvSpPr>
          <p:nvPr>
            <p:ph type="body" sz="quarter" idx="23" hasCustomPrompt="1"/>
          </p:nvPr>
        </p:nvSpPr>
        <p:spPr>
          <a:xfrm>
            <a:off x="4171321" y="4507446"/>
            <a:ext cx="2376000" cy="361081"/>
          </a:xfrm>
        </p:spPr>
        <p:txBody>
          <a:bodyPr lIns="0" tIns="0" anchor="t" anchorCtr="0">
            <a:noAutofit/>
          </a:bodyPr>
          <a:lstStyle>
            <a:lvl1pPr marL="0" indent="0" algn="l">
              <a:buNone/>
              <a:defRPr lang="zh-CN" altLang="en-US" sz="30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66" name="文本占位符 21"/>
          <p:cNvSpPr>
            <a:spLocks noGrp="1"/>
          </p:cNvSpPr>
          <p:nvPr>
            <p:ph type="body" sz="quarter" idx="24" hasCustomPrompt="1"/>
          </p:nvPr>
        </p:nvSpPr>
        <p:spPr>
          <a:xfrm>
            <a:off x="4171321" y="4999122"/>
            <a:ext cx="2376000" cy="269018"/>
          </a:xfrm>
        </p:spPr>
        <p:txBody>
          <a:bodyPr lIns="0" bIns="0" anchor="b" anchorCtr="0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0" y="1130300"/>
            <a:ext cx="12192000" cy="5357038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29" name="组合 28"/>
          <p:cNvGrpSpPr/>
          <p:nvPr userDrawn="1"/>
        </p:nvGrpSpPr>
        <p:grpSpPr>
          <a:xfrm>
            <a:off x="6190092" y="0"/>
            <a:ext cx="6882359" cy="6858000"/>
            <a:chOff x="4804858" y="3977648"/>
            <a:chExt cx="1793875" cy="1787526"/>
          </a:xfrm>
          <a:solidFill>
            <a:schemeClr val="bg1">
              <a:lumMod val="85000"/>
              <a:alpha val="70000"/>
            </a:schemeClr>
          </a:solidFill>
        </p:grpSpPr>
        <p:sp>
          <p:nvSpPr>
            <p:cNvPr id="30" name="Rectangle 51"/>
            <p:cNvSpPr>
              <a:spLocks noChangeArrowheads="1"/>
            </p:cNvSpPr>
            <p:nvPr/>
          </p:nvSpPr>
          <p:spPr bwMode="auto">
            <a:xfrm>
              <a:off x="5957383" y="4693611"/>
              <a:ext cx="793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52"/>
            <p:cNvSpPr>
              <a:spLocks noEditPoints="1"/>
            </p:cNvSpPr>
            <p:nvPr/>
          </p:nvSpPr>
          <p:spPr bwMode="auto">
            <a:xfrm>
              <a:off x="5217608" y="4339598"/>
              <a:ext cx="917575" cy="1074738"/>
            </a:xfrm>
            <a:custGeom>
              <a:avLst/>
              <a:gdLst>
                <a:gd name="T0" fmla="*/ 342 w 495"/>
                <a:gd name="T1" fmla="*/ 490 h 581"/>
                <a:gd name="T2" fmla="*/ 267 w 495"/>
                <a:gd name="T3" fmla="*/ 393 h 581"/>
                <a:gd name="T4" fmla="*/ 155 w 495"/>
                <a:gd name="T5" fmla="*/ 426 h 581"/>
                <a:gd name="T6" fmla="*/ 159 w 495"/>
                <a:gd name="T7" fmla="*/ 351 h 581"/>
                <a:gd name="T8" fmla="*/ 108 w 495"/>
                <a:gd name="T9" fmla="*/ 266 h 581"/>
                <a:gd name="T10" fmla="*/ 118 w 495"/>
                <a:gd name="T11" fmla="*/ 114 h 581"/>
                <a:gd name="T12" fmla="*/ 157 w 495"/>
                <a:gd name="T13" fmla="*/ 118 h 581"/>
                <a:gd name="T14" fmla="*/ 168 w 495"/>
                <a:gd name="T15" fmla="*/ 129 h 581"/>
                <a:gd name="T16" fmla="*/ 173 w 495"/>
                <a:gd name="T17" fmla="*/ 168 h 581"/>
                <a:gd name="T18" fmla="*/ 68 w 495"/>
                <a:gd name="T19" fmla="*/ 266 h 581"/>
                <a:gd name="T20" fmla="*/ 153 w 495"/>
                <a:gd name="T21" fmla="*/ 111 h 581"/>
                <a:gd name="T22" fmla="*/ 142 w 495"/>
                <a:gd name="T23" fmla="*/ 149 h 581"/>
                <a:gd name="T24" fmla="*/ 181 w 495"/>
                <a:gd name="T25" fmla="*/ 133 h 581"/>
                <a:gd name="T26" fmla="*/ 182 w 495"/>
                <a:gd name="T27" fmla="*/ 47 h 581"/>
                <a:gd name="T28" fmla="*/ 197 w 495"/>
                <a:gd name="T29" fmla="*/ 282 h 581"/>
                <a:gd name="T30" fmla="*/ 199 w 495"/>
                <a:gd name="T31" fmla="*/ 136 h 581"/>
                <a:gd name="T32" fmla="*/ 201 w 495"/>
                <a:gd name="T33" fmla="*/ 5 h 581"/>
                <a:gd name="T34" fmla="*/ 212 w 495"/>
                <a:gd name="T35" fmla="*/ 61 h 581"/>
                <a:gd name="T36" fmla="*/ 256 w 495"/>
                <a:gd name="T37" fmla="*/ 145 h 581"/>
                <a:gd name="T38" fmla="*/ 279 w 495"/>
                <a:gd name="T39" fmla="*/ 84 h 581"/>
                <a:gd name="T40" fmla="*/ 358 w 495"/>
                <a:gd name="T41" fmla="*/ 54 h 581"/>
                <a:gd name="T42" fmla="*/ 412 w 495"/>
                <a:gd name="T43" fmla="*/ 93 h 581"/>
                <a:gd name="T44" fmla="*/ 431 w 495"/>
                <a:gd name="T45" fmla="*/ 95 h 581"/>
                <a:gd name="T46" fmla="*/ 463 w 495"/>
                <a:gd name="T47" fmla="*/ 155 h 581"/>
                <a:gd name="T48" fmla="*/ 222 w 495"/>
                <a:gd name="T49" fmla="*/ 279 h 581"/>
                <a:gd name="T50" fmla="*/ 350 w 495"/>
                <a:gd name="T51" fmla="*/ 257 h 581"/>
                <a:gd name="T52" fmla="*/ 398 w 495"/>
                <a:gd name="T53" fmla="*/ 210 h 581"/>
                <a:gd name="T54" fmla="*/ 407 w 495"/>
                <a:gd name="T55" fmla="*/ 219 h 581"/>
                <a:gd name="T56" fmla="*/ 412 w 495"/>
                <a:gd name="T57" fmla="*/ 451 h 581"/>
                <a:gd name="T58" fmla="*/ 406 w 495"/>
                <a:gd name="T59" fmla="*/ 320 h 581"/>
                <a:gd name="T60" fmla="*/ 469 w 495"/>
                <a:gd name="T61" fmla="*/ 184 h 581"/>
                <a:gd name="T62" fmla="*/ 460 w 495"/>
                <a:gd name="T63" fmla="*/ 233 h 581"/>
                <a:gd name="T64" fmla="*/ 384 w 495"/>
                <a:gd name="T65" fmla="*/ 222 h 581"/>
                <a:gd name="T66" fmla="*/ 421 w 495"/>
                <a:gd name="T67" fmla="*/ 188 h 581"/>
                <a:gd name="T68" fmla="*/ 364 w 495"/>
                <a:gd name="T69" fmla="*/ 225 h 581"/>
                <a:gd name="T70" fmla="*/ 361 w 495"/>
                <a:gd name="T71" fmla="*/ 188 h 581"/>
                <a:gd name="T72" fmla="*/ 387 w 495"/>
                <a:gd name="T73" fmla="*/ 356 h 581"/>
                <a:gd name="T74" fmla="*/ 220 w 495"/>
                <a:gd name="T75" fmla="*/ 351 h 581"/>
                <a:gd name="T76" fmla="*/ 236 w 495"/>
                <a:gd name="T77" fmla="*/ 315 h 581"/>
                <a:gd name="T78" fmla="*/ 207 w 495"/>
                <a:gd name="T79" fmla="*/ 171 h 581"/>
                <a:gd name="T80" fmla="*/ 239 w 495"/>
                <a:gd name="T81" fmla="*/ 166 h 581"/>
                <a:gd name="T82" fmla="*/ 252 w 495"/>
                <a:gd name="T83" fmla="*/ 158 h 581"/>
                <a:gd name="T84" fmla="*/ 270 w 495"/>
                <a:gd name="T85" fmla="*/ 130 h 581"/>
                <a:gd name="T86" fmla="*/ 279 w 495"/>
                <a:gd name="T87" fmla="*/ 100 h 581"/>
                <a:gd name="T88" fmla="*/ 394 w 495"/>
                <a:gd name="T89" fmla="*/ 130 h 581"/>
                <a:gd name="T90" fmla="*/ 438 w 495"/>
                <a:gd name="T91" fmla="*/ 100 h 581"/>
                <a:gd name="T92" fmla="*/ 439 w 495"/>
                <a:gd name="T93" fmla="*/ 153 h 581"/>
                <a:gd name="T94" fmla="*/ 457 w 495"/>
                <a:gd name="T95" fmla="*/ 159 h 581"/>
                <a:gd name="T96" fmla="*/ 475 w 495"/>
                <a:gd name="T97" fmla="*/ 100 h 581"/>
                <a:gd name="T98" fmla="*/ 456 w 495"/>
                <a:gd name="T99" fmla="*/ 80 h 581"/>
                <a:gd name="T100" fmla="*/ 344 w 495"/>
                <a:gd name="T101" fmla="*/ 34 h 581"/>
                <a:gd name="T102" fmla="*/ 207 w 495"/>
                <a:gd name="T103" fmla="*/ 0 h 581"/>
                <a:gd name="T104" fmla="*/ 173 w 495"/>
                <a:gd name="T105" fmla="*/ 7 h 581"/>
                <a:gd name="T106" fmla="*/ 144 w 495"/>
                <a:gd name="T107" fmla="*/ 23 h 581"/>
                <a:gd name="T108" fmla="*/ 122 w 495"/>
                <a:gd name="T109" fmla="*/ 51 h 581"/>
                <a:gd name="T110" fmla="*/ 149 w 495"/>
                <a:gd name="T111" fmla="*/ 82 h 581"/>
                <a:gd name="T112" fmla="*/ 59 w 495"/>
                <a:gd name="T113" fmla="*/ 98 h 581"/>
                <a:gd name="T114" fmla="*/ 108 w 495"/>
                <a:gd name="T115" fmla="*/ 286 h 581"/>
                <a:gd name="T116" fmla="*/ 153 w 495"/>
                <a:gd name="T117" fmla="*/ 307 h 581"/>
                <a:gd name="T118" fmla="*/ 103 w 495"/>
                <a:gd name="T119" fmla="*/ 418 h 581"/>
                <a:gd name="T120" fmla="*/ 495 w 495"/>
                <a:gd name="T121" fmla="*/ 51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5" h="581">
                  <a:moveTo>
                    <a:pt x="370" y="368"/>
                  </a:moveTo>
                  <a:cubicBezTo>
                    <a:pt x="334" y="361"/>
                    <a:pt x="334" y="361"/>
                    <a:pt x="334" y="361"/>
                  </a:cubicBezTo>
                  <a:cubicBezTo>
                    <a:pt x="290" y="370"/>
                    <a:pt x="290" y="370"/>
                    <a:pt x="290" y="370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338" y="349"/>
                    <a:pt x="338" y="349"/>
                    <a:pt x="338" y="349"/>
                  </a:cubicBezTo>
                  <a:cubicBezTo>
                    <a:pt x="377" y="362"/>
                    <a:pt x="377" y="362"/>
                    <a:pt x="377" y="362"/>
                  </a:cubicBezTo>
                  <a:lnTo>
                    <a:pt x="370" y="368"/>
                  </a:lnTo>
                  <a:close/>
                  <a:moveTo>
                    <a:pt x="342" y="490"/>
                  </a:moveTo>
                  <a:cubicBezTo>
                    <a:pt x="338" y="469"/>
                    <a:pt x="338" y="469"/>
                    <a:pt x="338" y="469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65" y="420"/>
                    <a:pt x="365" y="420"/>
                    <a:pt x="365" y="420"/>
                  </a:cubicBezTo>
                  <a:cubicBezTo>
                    <a:pt x="376" y="493"/>
                    <a:pt x="376" y="493"/>
                    <a:pt x="376" y="493"/>
                  </a:cubicBezTo>
                  <a:cubicBezTo>
                    <a:pt x="365" y="492"/>
                    <a:pt x="354" y="491"/>
                    <a:pt x="342" y="490"/>
                  </a:cubicBezTo>
                  <a:close/>
                  <a:moveTo>
                    <a:pt x="267" y="393"/>
                  </a:moveTo>
                  <a:cubicBezTo>
                    <a:pt x="300" y="401"/>
                    <a:pt x="300" y="401"/>
                    <a:pt x="300" y="401"/>
                  </a:cubicBezTo>
                  <a:cubicBezTo>
                    <a:pt x="345" y="384"/>
                    <a:pt x="345" y="384"/>
                    <a:pt x="345" y="384"/>
                  </a:cubicBezTo>
                  <a:cubicBezTo>
                    <a:pt x="370" y="396"/>
                    <a:pt x="370" y="396"/>
                    <a:pt x="370" y="396"/>
                  </a:cubicBezTo>
                  <a:cubicBezTo>
                    <a:pt x="345" y="392"/>
                    <a:pt x="345" y="392"/>
                    <a:pt x="345" y="392"/>
                  </a:cubicBezTo>
                  <a:cubicBezTo>
                    <a:pt x="299" y="409"/>
                    <a:pt x="299" y="409"/>
                    <a:pt x="299" y="409"/>
                  </a:cubicBezTo>
                  <a:lnTo>
                    <a:pt x="267" y="393"/>
                  </a:lnTo>
                  <a:close/>
                  <a:moveTo>
                    <a:pt x="172" y="472"/>
                  </a:moveTo>
                  <a:cubicBezTo>
                    <a:pt x="155" y="426"/>
                    <a:pt x="155" y="426"/>
                    <a:pt x="155" y="426"/>
                  </a:cubicBezTo>
                  <a:cubicBezTo>
                    <a:pt x="132" y="419"/>
                    <a:pt x="132" y="419"/>
                    <a:pt x="132" y="419"/>
                  </a:cubicBezTo>
                  <a:cubicBezTo>
                    <a:pt x="171" y="407"/>
                    <a:pt x="171" y="407"/>
                    <a:pt x="171" y="407"/>
                  </a:cubicBezTo>
                  <a:cubicBezTo>
                    <a:pt x="186" y="457"/>
                    <a:pt x="186" y="457"/>
                    <a:pt x="186" y="457"/>
                  </a:cubicBezTo>
                  <a:cubicBezTo>
                    <a:pt x="278" y="443"/>
                    <a:pt x="278" y="443"/>
                    <a:pt x="278" y="443"/>
                  </a:cubicBezTo>
                  <a:lnTo>
                    <a:pt x="172" y="472"/>
                  </a:lnTo>
                  <a:close/>
                  <a:moveTo>
                    <a:pt x="155" y="326"/>
                  </a:moveTo>
                  <a:cubicBezTo>
                    <a:pt x="159" y="326"/>
                    <a:pt x="159" y="326"/>
                    <a:pt x="159" y="326"/>
                  </a:cubicBezTo>
                  <a:cubicBezTo>
                    <a:pt x="159" y="351"/>
                    <a:pt x="159" y="351"/>
                    <a:pt x="159" y="351"/>
                  </a:cubicBezTo>
                  <a:cubicBezTo>
                    <a:pt x="155" y="351"/>
                    <a:pt x="155" y="351"/>
                    <a:pt x="155" y="351"/>
                  </a:cubicBezTo>
                  <a:lnTo>
                    <a:pt x="155" y="326"/>
                  </a:lnTo>
                  <a:close/>
                  <a:moveTo>
                    <a:pt x="164" y="326"/>
                  </a:moveTo>
                  <a:cubicBezTo>
                    <a:pt x="187" y="326"/>
                    <a:pt x="187" y="326"/>
                    <a:pt x="187" y="326"/>
                  </a:cubicBezTo>
                  <a:cubicBezTo>
                    <a:pt x="187" y="351"/>
                    <a:pt x="187" y="351"/>
                    <a:pt x="187" y="351"/>
                  </a:cubicBezTo>
                  <a:cubicBezTo>
                    <a:pt x="164" y="351"/>
                    <a:pt x="164" y="351"/>
                    <a:pt x="164" y="351"/>
                  </a:cubicBezTo>
                  <a:lnTo>
                    <a:pt x="164" y="326"/>
                  </a:lnTo>
                  <a:close/>
                  <a:moveTo>
                    <a:pt x="108" y="266"/>
                  </a:moveTo>
                  <a:cubicBezTo>
                    <a:pt x="108" y="266"/>
                    <a:pt x="108" y="266"/>
                    <a:pt x="108" y="266"/>
                  </a:cubicBezTo>
                  <a:cubicBezTo>
                    <a:pt x="79" y="266"/>
                    <a:pt x="79" y="266"/>
                    <a:pt x="79" y="26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49" y="99"/>
                    <a:pt x="149" y="100"/>
                    <a:pt x="150" y="101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4" y="130"/>
                    <a:pt x="124" y="130"/>
                    <a:pt x="124" y="130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6" y="116"/>
                    <a:pt x="157" y="117"/>
                    <a:pt x="157" y="118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29" y="144"/>
                    <a:pt x="129" y="144"/>
                    <a:pt x="129" y="144"/>
                  </a:cubicBezTo>
                  <a:cubicBezTo>
                    <a:pt x="143" y="158"/>
                    <a:pt x="143" y="158"/>
                    <a:pt x="143" y="158"/>
                  </a:cubicBezTo>
                  <a:cubicBezTo>
                    <a:pt x="146" y="155"/>
                    <a:pt x="146" y="155"/>
                    <a:pt x="146" y="155"/>
                  </a:cubicBezTo>
                  <a:cubicBezTo>
                    <a:pt x="144" y="153"/>
                    <a:pt x="144" y="153"/>
                    <a:pt x="144" y="153"/>
                  </a:cubicBezTo>
                  <a:cubicBezTo>
                    <a:pt x="168" y="129"/>
                    <a:pt x="168" y="129"/>
                    <a:pt x="168" y="129"/>
                  </a:cubicBezTo>
                  <a:cubicBezTo>
                    <a:pt x="169" y="130"/>
                    <a:pt x="170" y="131"/>
                    <a:pt x="171" y="131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5" y="166"/>
                    <a:pt x="155" y="166"/>
                    <a:pt x="155" y="166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3" y="168"/>
                    <a:pt x="173" y="168"/>
                    <a:pt x="173" y="168"/>
                  </a:cubicBezTo>
                  <a:cubicBezTo>
                    <a:pt x="185" y="137"/>
                    <a:pt x="185" y="137"/>
                    <a:pt x="185" y="137"/>
                  </a:cubicBezTo>
                  <a:cubicBezTo>
                    <a:pt x="187" y="137"/>
                    <a:pt x="188" y="138"/>
                    <a:pt x="190" y="138"/>
                  </a:cubicBezTo>
                  <a:cubicBezTo>
                    <a:pt x="190" y="171"/>
                    <a:pt x="190" y="171"/>
                    <a:pt x="190" y="171"/>
                  </a:cubicBezTo>
                  <a:cubicBezTo>
                    <a:pt x="187" y="171"/>
                    <a:pt x="187" y="171"/>
                    <a:pt x="187" y="171"/>
                  </a:cubicBezTo>
                  <a:cubicBezTo>
                    <a:pt x="187" y="266"/>
                    <a:pt x="187" y="266"/>
                    <a:pt x="187" y="266"/>
                  </a:cubicBezTo>
                  <a:lnTo>
                    <a:pt x="108" y="266"/>
                  </a:lnTo>
                  <a:close/>
                  <a:moveTo>
                    <a:pt x="74" y="266"/>
                  </a:moveTo>
                  <a:cubicBezTo>
                    <a:pt x="68" y="266"/>
                    <a:pt x="68" y="266"/>
                    <a:pt x="68" y="266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74" y="100"/>
                    <a:pt x="74" y="100"/>
                    <a:pt x="74" y="100"/>
                  </a:cubicBezTo>
                  <a:lnTo>
                    <a:pt x="74" y="266"/>
                  </a:lnTo>
                  <a:close/>
                  <a:moveTo>
                    <a:pt x="153" y="111"/>
                  </a:moveTo>
                  <a:cubicBezTo>
                    <a:pt x="153" y="112"/>
                    <a:pt x="154" y="112"/>
                    <a:pt x="154" y="113"/>
                  </a:cubicBezTo>
                  <a:cubicBezTo>
                    <a:pt x="125" y="125"/>
                    <a:pt x="125" y="125"/>
                    <a:pt x="125" y="125"/>
                  </a:cubicBezTo>
                  <a:cubicBezTo>
                    <a:pt x="124" y="123"/>
                    <a:pt x="124" y="123"/>
                    <a:pt x="124" y="123"/>
                  </a:cubicBezTo>
                  <a:lnTo>
                    <a:pt x="153" y="111"/>
                  </a:lnTo>
                  <a:close/>
                  <a:moveTo>
                    <a:pt x="122" y="57"/>
                  </a:moveTo>
                  <a:cubicBezTo>
                    <a:pt x="123" y="55"/>
                    <a:pt x="123" y="55"/>
                    <a:pt x="123" y="55"/>
                  </a:cubicBezTo>
                  <a:cubicBezTo>
                    <a:pt x="156" y="69"/>
                    <a:pt x="156" y="69"/>
                    <a:pt x="156" y="69"/>
                  </a:cubicBezTo>
                  <a:cubicBezTo>
                    <a:pt x="155" y="70"/>
                    <a:pt x="155" y="70"/>
                    <a:pt x="155" y="70"/>
                  </a:cubicBezTo>
                  <a:lnTo>
                    <a:pt x="122" y="57"/>
                  </a:lnTo>
                  <a:close/>
                  <a:moveTo>
                    <a:pt x="166" y="124"/>
                  </a:moveTo>
                  <a:cubicBezTo>
                    <a:pt x="166" y="125"/>
                    <a:pt x="167" y="125"/>
                    <a:pt x="168" y="126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1" y="148"/>
                    <a:pt x="141" y="148"/>
                    <a:pt x="141" y="148"/>
                  </a:cubicBezTo>
                  <a:lnTo>
                    <a:pt x="166" y="124"/>
                  </a:lnTo>
                  <a:close/>
                  <a:moveTo>
                    <a:pt x="140" y="29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6" y="56"/>
                    <a:pt x="166" y="56"/>
                    <a:pt x="166" y="56"/>
                  </a:cubicBezTo>
                  <a:lnTo>
                    <a:pt x="140" y="29"/>
                  </a:lnTo>
                  <a:close/>
                  <a:moveTo>
                    <a:pt x="181" y="133"/>
                  </a:moveTo>
                  <a:cubicBezTo>
                    <a:pt x="182" y="133"/>
                    <a:pt x="182" y="134"/>
                    <a:pt x="183" y="134"/>
                  </a:cubicBezTo>
                  <a:cubicBezTo>
                    <a:pt x="170" y="166"/>
                    <a:pt x="170" y="166"/>
                    <a:pt x="170" y="166"/>
                  </a:cubicBezTo>
                  <a:cubicBezTo>
                    <a:pt x="168" y="165"/>
                    <a:pt x="168" y="165"/>
                    <a:pt x="168" y="165"/>
                  </a:cubicBezTo>
                  <a:lnTo>
                    <a:pt x="181" y="133"/>
                  </a:lnTo>
                  <a:close/>
                  <a:moveTo>
                    <a:pt x="167" y="10"/>
                  </a:moveTo>
                  <a:cubicBezTo>
                    <a:pt x="171" y="17"/>
                    <a:pt x="171" y="17"/>
                    <a:pt x="171" y="17"/>
                  </a:cubicBezTo>
                  <a:cubicBezTo>
                    <a:pt x="185" y="46"/>
                    <a:pt x="185" y="46"/>
                    <a:pt x="185" y="46"/>
                  </a:cubicBezTo>
                  <a:cubicBezTo>
                    <a:pt x="184" y="46"/>
                    <a:pt x="183" y="47"/>
                    <a:pt x="182" y="47"/>
                  </a:cubicBezTo>
                  <a:lnTo>
                    <a:pt x="167" y="10"/>
                  </a:lnTo>
                  <a:close/>
                  <a:moveTo>
                    <a:pt x="197" y="323"/>
                  </a:moveTo>
                  <a:cubicBezTo>
                    <a:pt x="197" y="323"/>
                    <a:pt x="197" y="323"/>
                    <a:pt x="197" y="323"/>
                  </a:cubicBezTo>
                  <a:cubicBezTo>
                    <a:pt x="201" y="328"/>
                    <a:pt x="201" y="328"/>
                    <a:pt x="201" y="328"/>
                  </a:cubicBezTo>
                  <a:cubicBezTo>
                    <a:pt x="201" y="351"/>
                    <a:pt x="201" y="351"/>
                    <a:pt x="201" y="351"/>
                  </a:cubicBezTo>
                  <a:cubicBezTo>
                    <a:pt x="197" y="351"/>
                    <a:pt x="197" y="351"/>
                    <a:pt x="197" y="351"/>
                  </a:cubicBezTo>
                  <a:lnTo>
                    <a:pt x="197" y="323"/>
                  </a:lnTo>
                  <a:close/>
                  <a:moveTo>
                    <a:pt x="197" y="282"/>
                  </a:moveTo>
                  <a:cubicBezTo>
                    <a:pt x="197" y="282"/>
                    <a:pt x="197" y="282"/>
                    <a:pt x="197" y="282"/>
                  </a:cubicBezTo>
                  <a:cubicBezTo>
                    <a:pt x="201" y="287"/>
                    <a:pt x="201" y="287"/>
                    <a:pt x="201" y="287"/>
                  </a:cubicBezTo>
                  <a:cubicBezTo>
                    <a:pt x="201" y="307"/>
                    <a:pt x="201" y="307"/>
                    <a:pt x="201" y="307"/>
                  </a:cubicBezTo>
                  <a:cubicBezTo>
                    <a:pt x="197" y="307"/>
                    <a:pt x="197" y="307"/>
                    <a:pt x="197" y="307"/>
                  </a:cubicBezTo>
                  <a:lnTo>
                    <a:pt x="197" y="282"/>
                  </a:lnTo>
                  <a:close/>
                  <a:moveTo>
                    <a:pt x="197" y="171"/>
                  </a:moveTo>
                  <a:cubicBezTo>
                    <a:pt x="199" y="171"/>
                    <a:pt x="199" y="171"/>
                    <a:pt x="199" y="171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200" y="136"/>
                    <a:pt x="201" y="136"/>
                    <a:pt x="201" y="136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267"/>
                    <a:pt x="201" y="267"/>
                    <a:pt x="201" y="267"/>
                  </a:cubicBezTo>
                  <a:cubicBezTo>
                    <a:pt x="197" y="267"/>
                    <a:pt x="197" y="267"/>
                    <a:pt x="197" y="267"/>
                  </a:cubicBezTo>
                  <a:lnTo>
                    <a:pt x="197" y="171"/>
                  </a:lnTo>
                  <a:close/>
                  <a:moveTo>
                    <a:pt x="199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201" y="45"/>
                    <a:pt x="200" y="45"/>
                    <a:pt x="199" y="44"/>
                  </a:cubicBezTo>
                  <a:lnTo>
                    <a:pt x="199" y="5"/>
                  </a:lnTo>
                  <a:close/>
                  <a:moveTo>
                    <a:pt x="212" y="61"/>
                  </a:moveTo>
                  <a:cubicBezTo>
                    <a:pt x="217" y="61"/>
                    <a:pt x="222" y="66"/>
                    <a:pt x="222" y="71"/>
                  </a:cubicBezTo>
                  <a:cubicBezTo>
                    <a:pt x="222" y="77"/>
                    <a:pt x="217" y="81"/>
                    <a:pt x="212" y="81"/>
                  </a:cubicBezTo>
                  <a:cubicBezTo>
                    <a:pt x="206" y="81"/>
                    <a:pt x="202" y="77"/>
                    <a:pt x="202" y="71"/>
                  </a:cubicBezTo>
                  <a:cubicBezTo>
                    <a:pt x="202" y="66"/>
                    <a:pt x="206" y="61"/>
                    <a:pt x="212" y="61"/>
                  </a:cubicBezTo>
                  <a:close/>
                  <a:moveTo>
                    <a:pt x="231" y="164"/>
                  </a:moveTo>
                  <a:cubicBezTo>
                    <a:pt x="230" y="164"/>
                    <a:pt x="230" y="164"/>
                    <a:pt x="230" y="164"/>
                  </a:cubicBezTo>
                  <a:cubicBezTo>
                    <a:pt x="217" y="131"/>
                    <a:pt x="217" y="131"/>
                    <a:pt x="217" y="131"/>
                  </a:cubicBezTo>
                  <a:cubicBezTo>
                    <a:pt x="220" y="130"/>
                    <a:pt x="220" y="130"/>
                    <a:pt x="220" y="130"/>
                  </a:cubicBezTo>
                  <a:lnTo>
                    <a:pt x="231" y="164"/>
                  </a:lnTo>
                  <a:close/>
                  <a:moveTo>
                    <a:pt x="233" y="119"/>
                  </a:moveTo>
                  <a:cubicBezTo>
                    <a:pt x="258" y="143"/>
                    <a:pt x="258" y="143"/>
                    <a:pt x="258" y="143"/>
                  </a:cubicBezTo>
                  <a:cubicBezTo>
                    <a:pt x="256" y="145"/>
                    <a:pt x="256" y="145"/>
                    <a:pt x="256" y="145"/>
                  </a:cubicBezTo>
                  <a:cubicBezTo>
                    <a:pt x="231" y="120"/>
                    <a:pt x="231" y="120"/>
                    <a:pt x="231" y="120"/>
                  </a:cubicBezTo>
                  <a:cubicBezTo>
                    <a:pt x="232" y="120"/>
                    <a:pt x="232" y="119"/>
                    <a:pt x="233" y="119"/>
                  </a:cubicBezTo>
                  <a:close/>
                  <a:moveTo>
                    <a:pt x="241" y="103"/>
                  </a:moveTo>
                  <a:cubicBezTo>
                    <a:pt x="273" y="116"/>
                    <a:pt x="273" y="116"/>
                    <a:pt x="273" y="116"/>
                  </a:cubicBezTo>
                  <a:cubicBezTo>
                    <a:pt x="272" y="118"/>
                    <a:pt x="272" y="118"/>
                    <a:pt x="272" y="118"/>
                  </a:cubicBezTo>
                  <a:cubicBezTo>
                    <a:pt x="240" y="104"/>
                    <a:pt x="240" y="104"/>
                    <a:pt x="240" y="104"/>
                  </a:cubicBezTo>
                  <a:cubicBezTo>
                    <a:pt x="240" y="104"/>
                    <a:pt x="241" y="103"/>
                    <a:pt x="241" y="103"/>
                  </a:cubicBezTo>
                  <a:close/>
                  <a:moveTo>
                    <a:pt x="279" y="84"/>
                  </a:moveTo>
                  <a:cubicBezTo>
                    <a:pt x="375" y="84"/>
                    <a:pt x="375" y="84"/>
                    <a:pt x="375" y="84"/>
                  </a:cubicBezTo>
                  <a:cubicBezTo>
                    <a:pt x="375" y="88"/>
                    <a:pt x="375" y="88"/>
                    <a:pt x="375" y="88"/>
                  </a:cubicBezTo>
                  <a:cubicBezTo>
                    <a:pt x="279" y="88"/>
                    <a:pt x="279" y="88"/>
                    <a:pt x="279" y="88"/>
                  </a:cubicBezTo>
                  <a:lnTo>
                    <a:pt x="279" y="84"/>
                  </a:lnTo>
                  <a:close/>
                  <a:moveTo>
                    <a:pt x="359" y="55"/>
                  </a:moveTo>
                  <a:cubicBezTo>
                    <a:pt x="362" y="80"/>
                    <a:pt x="362" y="80"/>
                    <a:pt x="362" y="80"/>
                  </a:cubicBezTo>
                  <a:cubicBezTo>
                    <a:pt x="360" y="80"/>
                    <a:pt x="360" y="80"/>
                    <a:pt x="360" y="80"/>
                  </a:cubicBezTo>
                  <a:cubicBezTo>
                    <a:pt x="358" y="54"/>
                    <a:pt x="358" y="54"/>
                    <a:pt x="358" y="54"/>
                  </a:cubicBezTo>
                  <a:lnTo>
                    <a:pt x="359" y="55"/>
                  </a:lnTo>
                  <a:close/>
                  <a:moveTo>
                    <a:pt x="370" y="67"/>
                  </a:moveTo>
                  <a:cubicBezTo>
                    <a:pt x="397" y="83"/>
                    <a:pt x="397" y="83"/>
                    <a:pt x="397" y="83"/>
                  </a:cubicBezTo>
                  <a:cubicBezTo>
                    <a:pt x="397" y="85"/>
                    <a:pt x="397" y="85"/>
                    <a:pt x="397" y="85"/>
                  </a:cubicBezTo>
                  <a:cubicBezTo>
                    <a:pt x="370" y="72"/>
                    <a:pt x="370" y="72"/>
                    <a:pt x="370" y="72"/>
                  </a:cubicBezTo>
                  <a:lnTo>
                    <a:pt x="370" y="67"/>
                  </a:lnTo>
                  <a:close/>
                  <a:moveTo>
                    <a:pt x="411" y="89"/>
                  </a:moveTo>
                  <a:cubicBezTo>
                    <a:pt x="412" y="93"/>
                    <a:pt x="412" y="93"/>
                    <a:pt x="412" y="93"/>
                  </a:cubicBezTo>
                  <a:cubicBezTo>
                    <a:pt x="382" y="99"/>
                    <a:pt x="382" y="99"/>
                    <a:pt x="382" y="99"/>
                  </a:cubicBezTo>
                  <a:cubicBezTo>
                    <a:pt x="378" y="97"/>
                    <a:pt x="378" y="97"/>
                    <a:pt x="378" y="97"/>
                  </a:cubicBezTo>
                  <a:lnTo>
                    <a:pt x="411" y="89"/>
                  </a:lnTo>
                  <a:close/>
                  <a:moveTo>
                    <a:pt x="431" y="95"/>
                  </a:moveTo>
                  <a:cubicBezTo>
                    <a:pt x="403" y="130"/>
                    <a:pt x="403" y="130"/>
                    <a:pt x="403" y="130"/>
                  </a:cubicBezTo>
                  <a:cubicBezTo>
                    <a:pt x="400" y="127"/>
                    <a:pt x="400" y="127"/>
                    <a:pt x="400" y="127"/>
                  </a:cubicBezTo>
                  <a:cubicBezTo>
                    <a:pt x="428" y="91"/>
                    <a:pt x="428" y="91"/>
                    <a:pt x="428" y="91"/>
                  </a:cubicBezTo>
                  <a:lnTo>
                    <a:pt x="431" y="95"/>
                  </a:lnTo>
                  <a:close/>
                  <a:moveTo>
                    <a:pt x="447" y="98"/>
                  </a:moveTo>
                  <a:cubicBezTo>
                    <a:pt x="432" y="144"/>
                    <a:pt x="432" y="144"/>
                    <a:pt x="432" y="144"/>
                  </a:cubicBezTo>
                  <a:cubicBezTo>
                    <a:pt x="430" y="143"/>
                    <a:pt x="430" y="143"/>
                    <a:pt x="430" y="143"/>
                  </a:cubicBezTo>
                  <a:cubicBezTo>
                    <a:pt x="445" y="96"/>
                    <a:pt x="445" y="96"/>
                    <a:pt x="445" y="96"/>
                  </a:cubicBezTo>
                  <a:lnTo>
                    <a:pt x="447" y="98"/>
                  </a:lnTo>
                  <a:close/>
                  <a:moveTo>
                    <a:pt x="461" y="95"/>
                  </a:moveTo>
                  <a:cubicBezTo>
                    <a:pt x="463" y="95"/>
                    <a:pt x="463" y="95"/>
                    <a:pt x="463" y="95"/>
                  </a:cubicBezTo>
                  <a:cubicBezTo>
                    <a:pt x="463" y="155"/>
                    <a:pt x="463" y="155"/>
                    <a:pt x="463" y="155"/>
                  </a:cubicBezTo>
                  <a:cubicBezTo>
                    <a:pt x="461" y="155"/>
                    <a:pt x="461" y="155"/>
                    <a:pt x="461" y="155"/>
                  </a:cubicBezTo>
                  <a:lnTo>
                    <a:pt x="461" y="95"/>
                  </a:lnTo>
                  <a:close/>
                  <a:moveTo>
                    <a:pt x="207" y="286"/>
                  </a:moveTo>
                  <a:cubicBezTo>
                    <a:pt x="217" y="286"/>
                    <a:pt x="217" y="286"/>
                    <a:pt x="217" y="286"/>
                  </a:cubicBezTo>
                  <a:cubicBezTo>
                    <a:pt x="217" y="307"/>
                    <a:pt x="217" y="307"/>
                    <a:pt x="217" y="307"/>
                  </a:cubicBezTo>
                  <a:cubicBezTo>
                    <a:pt x="207" y="307"/>
                    <a:pt x="207" y="307"/>
                    <a:pt x="207" y="307"/>
                  </a:cubicBezTo>
                  <a:lnTo>
                    <a:pt x="207" y="286"/>
                  </a:lnTo>
                  <a:close/>
                  <a:moveTo>
                    <a:pt x="222" y="279"/>
                  </a:moveTo>
                  <a:cubicBezTo>
                    <a:pt x="226" y="276"/>
                    <a:pt x="226" y="276"/>
                    <a:pt x="226" y="276"/>
                  </a:cubicBezTo>
                  <a:cubicBezTo>
                    <a:pt x="226" y="311"/>
                    <a:pt x="226" y="311"/>
                    <a:pt x="226" y="311"/>
                  </a:cubicBezTo>
                  <a:cubicBezTo>
                    <a:pt x="222" y="309"/>
                    <a:pt x="222" y="309"/>
                    <a:pt x="222" y="309"/>
                  </a:cubicBezTo>
                  <a:lnTo>
                    <a:pt x="222" y="279"/>
                  </a:lnTo>
                  <a:close/>
                  <a:moveTo>
                    <a:pt x="345" y="260"/>
                  </a:moveTo>
                  <a:cubicBezTo>
                    <a:pt x="345" y="236"/>
                    <a:pt x="345" y="236"/>
                    <a:pt x="345" y="236"/>
                  </a:cubicBezTo>
                  <a:cubicBezTo>
                    <a:pt x="348" y="236"/>
                    <a:pt x="348" y="236"/>
                    <a:pt x="348" y="236"/>
                  </a:cubicBezTo>
                  <a:cubicBezTo>
                    <a:pt x="350" y="257"/>
                    <a:pt x="350" y="257"/>
                    <a:pt x="350" y="257"/>
                  </a:cubicBezTo>
                  <a:cubicBezTo>
                    <a:pt x="365" y="285"/>
                    <a:pt x="365" y="285"/>
                    <a:pt x="365" y="285"/>
                  </a:cubicBezTo>
                  <a:lnTo>
                    <a:pt x="345" y="260"/>
                  </a:lnTo>
                  <a:close/>
                  <a:moveTo>
                    <a:pt x="397" y="192"/>
                  </a:moveTo>
                  <a:cubicBezTo>
                    <a:pt x="397" y="182"/>
                    <a:pt x="397" y="182"/>
                    <a:pt x="397" y="182"/>
                  </a:cubicBezTo>
                  <a:cubicBezTo>
                    <a:pt x="401" y="182"/>
                    <a:pt x="401" y="182"/>
                    <a:pt x="401" y="182"/>
                  </a:cubicBezTo>
                  <a:cubicBezTo>
                    <a:pt x="409" y="190"/>
                    <a:pt x="409" y="190"/>
                    <a:pt x="409" y="190"/>
                  </a:cubicBezTo>
                  <a:cubicBezTo>
                    <a:pt x="407" y="204"/>
                    <a:pt x="407" y="204"/>
                    <a:pt x="407" y="204"/>
                  </a:cubicBezTo>
                  <a:cubicBezTo>
                    <a:pt x="398" y="210"/>
                    <a:pt x="398" y="210"/>
                    <a:pt x="398" y="210"/>
                  </a:cubicBezTo>
                  <a:cubicBezTo>
                    <a:pt x="395" y="210"/>
                    <a:pt x="395" y="210"/>
                    <a:pt x="395" y="210"/>
                  </a:cubicBezTo>
                  <a:cubicBezTo>
                    <a:pt x="395" y="203"/>
                    <a:pt x="395" y="203"/>
                    <a:pt x="395" y="203"/>
                  </a:cubicBezTo>
                  <a:cubicBezTo>
                    <a:pt x="400" y="203"/>
                    <a:pt x="400" y="203"/>
                    <a:pt x="400" y="203"/>
                  </a:cubicBezTo>
                  <a:cubicBezTo>
                    <a:pt x="400" y="201"/>
                    <a:pt x="400" y="201"/>
                    <a:pt x="400" y="201"/>
                  </a:cubicBezTo>
                  <a:cubicBezTo>
                    <a:pt x="395" y="201"/>
                    <a:pt x="395" y="201"/>
                    <a:pt x="395" y="201"/>
                  </a:cubicBezTo>
                  <a:cubicBezTo>
                    <a:pt x="395" y="192"/>
                    <a:pt x="395" y="192"/>
                    <a:pt x="395" y="192"/>
                  </a:cubicBezTo>
                  <a:lnTo>
                    <a:pt x="397" y="192"/>
                  </a:lnTo>
                  <a:close/>
                  <a:moveTo>
                    <a:pt x="407" y="219"/>
                  </a:moveTo>
                  <a:cubicBezTo>
                    <a:pt x="401" y="219"/>
                    <a:pt x="401" y="219"/>
                    <a:pt x="401" y="219"/>
                  </a:cubicBezTo>
                  <a:cubicBezTo>
                    <a:pt x="401" y="212"/>
                    <a:pt x="401" y="212"/>
                    <a:pt x="401" y="212"/>
                  </a:cubicBezTo>
                  <a:cubicBezTo>
                    <a:pt x="412" y="206"/>
                    <a:pt x="412" y="206"/>
                    <a:pt x="412" y="206"/>
                  </a:cubicBezTo>
                  <a:lnTo>
                    <a:pt x="407" y="219"/>
                  </a:lnTo>
                  <a:close/>
                  <a:moveTo>
                    <a:pt x="413" y="497"/>
                  </a:moveTo>
                  <a:cubicBezTo>
                    <a:pt x="426" y="428"/>
                    <a:pt x="426" y="428"/>
                    <a:pt x="426" y="428"/>
                  </a:cubicBezTo>
                  <a:cubicBezTo>
                    <a:pt x="423" y="403"/>
                    <a:pt x="423" y="403"/>
                    <a:pt x="423" y="403"/>
                  </a:cubicBezTo>
                  <a:cubicBezTo>
                    <a:pt x="412" y="451"/>
                    <a:pt x="412" y="451"/>
                    <a:pt x="412" y="451"/>
                  </a:cubicBezTo>
                  <a:cubicBezTo>
                    <a:pt x="406" y="451"/>
                    <a:pt x="406" y="451"/>
                    <a:pt x="406" y="451"/>
                  </a:cubicBezTo>
                  <a:cubicBezTo>
                    <a:pt x="406" y="408"/>
                    <a:pt x="406" y="408"/>
                    <a:pt x="406" y="408"/>
                  </a:cubicBezTo>
                  <a:cubicBezTo>
                    <a:pt x="424" y="395"/>
                    <a:pt x="424" y="395"/>
                    <a:pt x="424" y="395"/>
                  </a:cubicBezTo>
                  <a:cubicBezTo>
                    <a:pt x="433" y="320"/>
                    <a:pt x="433" y="320"/>
                    <a:pt x="433" y="320"/>
                  </a:cubicBezTo>
                  <a:cubicBezTo>
                    <a:pt x="398" y="400"/>
                    <a:pt x="398" y="400"/>
                    <a:pt x="398" y="400"/>
                  </a:cubicBezTo>
                  <a:cubicBezTo>
                    <a:pt x="395" y="400"/>
                    <a:pt x="395" y="400"/>
                    <a:pt x="395" y="400"/>
                  </a:cubicBezTo>
                  <a:cubicBezTo>
                    <a:pt x="395" y="351"/>
                    <a:pt x="395" y="351"/>
                    <a:pt x="395" y="351"/>
                  </a:cubicBezTo>
                  <a:cubicBezTo>
                    <a:pt x="406" y="320"/>
                    <a:pt x="406" y="320"/>
                    <a:pt x="406" y="320"/>
                  </a:cubicBezTo>
                  <a:cubicBezTo>
                    <a:pt x="385" y="302"/>
                    <a:pt x="385" y="302"/>
                    <a:pt x="385" y="302"/>
                  </a:cubicBezTo>
                  <a:cubicBezTo>
                    <a:pt x="406" y="280"/>
                    <a:pt x="406" y="280"/>
                    <a:pt x="406" y="280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04" y="301"/>
                    <a:pt x="404" y="301"/>
                    <a:pt x="404" y="301"/>
                  </a:cubicBezTo>
                  <a:cubicBezTo>
                    <a:pt x="425" y="319"/>
                    <a:pt x="425" y="319"/>
                    <a:pt x="425" y="319"/>
                  </a:cubicBezTo>
                  <a:cubicBezTo>
                    <a:pt x="456" y="296"/>
                    <a:pt x="456" y="296"/>
                    <a:pt x="456" y="296"/>
                  </a:cubicBezTo>
                  <a:cubicBezTo>
                    <a:pt x="478" y="218"/>
                    <a:pt x="478" y="218"/>
                    <a:pt x="478" y="218"/>
                  </a:cubicBezTo>
                  <a:cubicBezTo>
                    <a:pt x="469" y="184"/>
                    <a:pt x="469" y="184"/>
                    <a:pt x="469" y="184"/>
                  </a:cubicBezTo>
                  <a:cubicBezTo>
                    <a:pt x="482" y="173"/>
                    <a:pt x="482" y="173"/>
                    <a:pt x="482" y="173"/>
                  </a:cubicBezTo>
                  <a:cubicBezTo>
                    <a:pt x="486" y="167"/>
                    <a:pt x="486" y="167"/>
                    <a:pt x="486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62" y="176"/>
                    <a:pt x="462" y="176"/>
                    <a:pt x="462" y="176"/>
                  </a:cubicBezTo>
                  <a:cubicBezTo>
                    <a:pt x="457" y="226"/>
                    <a:pt x="457" y="226"/>
                    <a:pt x="457" y="226"/>
                  </a:cubicBezTo>
                  <a:cubicBezTo>
                    <a:pt x="417" y="228"/>
                    <a:pt x="417" y="228"/>
                    <a:pt x="417" y="228"/>
                  </a:cubicBezTo>
                  <a:cubicBezTo>
                    <a:pt x="460" y="233"/>
                    <a:pt x="460" y="233"/>
                    <a:pt x="460" y="233"/>
                  </a:cubicBezTo>
                  <a:cubicBezTo>
                    <a:pt x="416" y="240"/>
                    <a:pt x="416" y="240"/>
                    <a:pt x="416" y="240"/>
                  </a:cubicBezTo>
                  <a:cubicBezTo>
                    <a:pt x="421" y="255"/>
                    <a:pt x="421" y="255"/>
                    <a:pt x="421" y="255"/>
                  </a:cubicBezTo>
                  <a:cubicBezTo>
                    <a:pt x="413" y="265"/>
                    <a:pt x="413" y="265"/>
                    <a:pt x="413" y="265"/>
                  </a:cubicBezTo>
                  <a:cubicBezTo>
                    <a:pt x="394" y="257"/>
                    <a:pt x="394" y="257"/>
                    <a:pt x="394" y="257"/>
                  </a:cubicBezTo>
                  <a:cubicBezTo>
                    <a:pt x="377" y="266"/>
                    <a:pt x="377" y="266"/>
                    <a:pt x="377" y="266"/>
                  </a:cubicBezTo>
                  <a:cubicBezTo>
                    <a:pt x="368" y="256"/>
                    <a:pt x="368" y="256"/>
                    <a:pt x="368" y="256"/>
                  </a:cubicBezTo>
                  <a:cubicBezTo>
                    <a:pt x="379" y="222"/>
                    <a:pt x="379" y="222"/>
                    <a:pt x="379" y="222"/>
                  </a:cubicBezTo>
                  <a:cubicBezTo>
                    <a:pt x="384" y="222"/>
                    <a:pt x="384" y="222"/>
                    <a:pt x="384" y="222"/>
                  </a:cubicBezTo>
                  <a:cubicBezTo>
                    <a:pt x="387" y="251"/>
                    <a:pt x="387" y="251"/>
                    <a:pt x="387" y="251"/>
                  </a:cubicBezTo>
                  <a:cubicBezTo>
                    <a:pt x="394" y="230"/>
                    <a:pt x="394" y="230"/>
                    <a:pt x="394" y="230"/>
                  </a:cubicBezTo>
                  <a:cubicBezTo>
                    <a:pt x="411" y="231"/>
                    <a:pt x="411" y="231"/>
                    <a:pt x="411" y="231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15" y="227"/>
                    <a:pt x="415" y="227"/>
                    <a:pt x="415" y="227"/>
                  </a:cubicBezTo>
                  <a:cubicBezTo>
                    <a:pt x="412" y="220"/>
                    <a:pt x="412" y="220"/>
                    <a:pt x="412" y="220"/>
                  </a:cubicBezTo>
                  <a:cubicBezTo>
                    <a:pt x="418" y="210"/>
                    <a:pt x="418" y="210"/>
                    <a:pt x="418" y="210"/>
                  </a:cubicBezTo>
                  <a:cubicBezTo>
                    <a:pt x="421" y="188"/>
                    <a:pt x="421" y="188"/>
                    <a:pt x="421" y="188"/>
                  </a:cubicBezTo>
                  <a:cubicBezTo>
                    <a:pt x="406" y="175"/>
                    <a:pt x="406" y="175"/>
                    <a:pt x="406" y="175"/>
                  </a:cubicBezTo>
                  <a:cubicBezTo>
                    <a:pt x="394" y="176"/>
                    <a:pt x="394" y="176"/>
                    <a:pt x="394" y="176"/>
                  </a:cubicBezTo>
                  <a:cubicBezTo>
                    <a:pt x="384" y="184"/>
                    <a:pt x="384" y="184"/>
                    <a:pt x="384" y="184"/>
                  </a:cubicBezTo>
                  <a:cubicBezTo>
                    <a:pt x="381" y="122"/>
                    <a:pt x="381" y="122"/>
                    <a:pt x="381" y="122"/>
                  </a:cubicBezTo>
                  <a:cubicBezTo>
                    <a:pt x="378" y="118"/>
                    <a:pt x="378" y="118"/>
                    <a:pt x="378" y="118"/>
                  </a:cubicBezTo>
                  <a:cubicBezTo>
                    <a:pt x="375" y="221"/>
                    <a:pt x="375" y="221"/>
                    <a:pt x="375" y="221"/>
                  </a:cubicBezTo>
                  <a:cubicBezTo>
                    <a:pt x="367" y="233"/>
                    <a:pt x="367" y="233"/>
                    <a:pt x="367" y="233"/>
                  </a:cubicBezTo>
                  <a:cubicBezTo>
                    <a:pt x="367" y="233"/>
                    <a:pt x="366" y="232"/>
                    <a:pt x="364" y="225"/>
                  </a:cubicBezTo>
                  <a:cubicBezTo>
                    <a:pt x="362" y="218"/>
                    <a:pt x="365" y="200"/>
                    <a:pt x="365" y="200"/>
                  </a:cubicBezTo>
                  <a:cubicBezTo>
                    <a:pt x="373" y="120"/>
                    <a:pt x="373" y="120"/>
                    <a:pt x="373" y="120"/>
                  </a:cubicBezTo>
                  <a:cubicBezTo>
                    <a:pt x="367" y="127"/>
                    <a:pt x="367" y="127"/>
                    <a:pt x="367" y="127"/>
                  </a:cubicBezTo>
                  <a:cubicBezTo>
                    <a:pt x="363" y="176"/>
                    <a:pt x="363" y="176"/>
                    <a:pt x="363" y="176"/>
                  </a:cubicBezTo>
                  <a:cubicBezTo>
                    <a:pt x="345" y="189"/>
                    <a:pt x="345" y="189"/>
                    <a:pt x="345" y="189"/>
                  </a:cubicBezTo>
                  <a:cubicBezTo>
                    <a:pt x="340" y="215"/>
                    <a:pt x="340" y="215"/>
                    <a:pt x="340" y="215"/>
                  </a:cubicBezTo>
                  <a:cubicBezTo>
                    <a:pt x="347" y="195"/>
                    <a:pt x="347" y="195"/>
                    <a:pt x="347" y="195"/>
                  </a:cubicBezTo>
                  <a:cubicBezTo>
                    <a:pt x="361" y="188"/>
                    <a:pt x="361" y="188"/>
                    <a:pt x="361" y="188"/>
                  </a:cubicBezTo>
                  <a:cubicBezTo>
                    <a:pt x="359" y="201"/>
                    <a:pt x="359" y="201"/>
                    <a:pt x="359" y="201"/>
                  </a:cubicBezTo>
                  <a:cubicBezTo>
                    <a:pt x="350" y="207"/>
                    <a:pt x="350" y="207"/>
                    <a:pt x="350" y="207"/>
                  </a:cubicBezTo>
                  <a:cubicBezTo>
                    <a:pt x="332" y="230"/>
                    <a:pt x="332" y="230"/>
                    <a:pt x="332" y="230"/>
                  </a:cubicBezTo>
                  <a:cubicBezTo>
                    <a:pt x="330" y="270"/>
                    <a:pt x="330" y="270"/>
                    <a:pt x="330" y="270"/>
                  </a:cubicBezTo>
                  <a:cubicBezTo>
                    <a:pt x="370" y="304"/>
                    <a:pt x="370" y="304"/>
                    <a:pt x="370" y="304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387" y="356"/>
                    <a:pt x="387" y="356"/>
                    <a:pt x="387" y="356"/>
                  </a:cubicBezTo>
                  <a:cubicBezTo>
                    <a:pt x="350" y="337"/>
                    <a:pt x="350" y="337"/>
                    <a:pt x="350" y="337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290" y="318"/>
                    <a:pt x="290" y="318"/>
                    <a:pt x="290" y="318"/>
                  </a:cubicBezTo>
                  <a:cubicBezTo>
                    <a:pt x="253" y="336"/>
                    <a:pt x="253" y="336"/>
                    <a:pt x="253" y="336"/>
                  </a:cubicBezTo>
                  <a:cubicBezTo>
                    <a:pt x="253" y="350"/>
                    <a:pt x="253" y="350"/>
                    <a:pt x="253" y="350"/>
                  </a:cubicBezTo>
                  <a:cubicBezTo>
                    <a:pt x="253" y="367"/>
                    <a:pt x="253" y="367"/>
                    <a:pt x="253" y="367"/>
                  </a:cubicBezTo>
                  <a:cubicBezTo>
                    <a:pt x="229" y="367"/>
                    <a:pt x="229" y="367"/>
                    <a:pt x="229" y="367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07" y="351"/>
                    <a:pt x="207" y="351"/>
                    <a:pt x="207" y="351"/>
                  </a:cubicBezTo>
                  <a:cubicBezTo>
                    <a:pt x="207" y="326"/>
                    <a:pt x="207" y="326"/>
                    <a:pt x="20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32" y="326"/>
                    <a:pt x="235" y="323"/>
                    <a:pt x="235" y="318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75"/>
                    <a:pt x="236" y="275"/>
                    <a:pt x="236" y="275"/>
                  </a:cubicBezTo>
                  <a:cubicBezTo>
                    <a:pt x="236" y="275"/>
                    <a:pt x="236" y="275"/>
                    <a:pt x="236" y="274"/>
                  </a:cubicBezTo>
                  <a:cubicBezTo>
                    <a:pt x="236" y="270"/>
                    <a:pt x="232" y="266"/>
                    <a:pt x="228" y="266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07" y="266"/>
                    <a:pt x="207" y="266"/>
                    <a:pt x="207" y="266"/>
                  </a:cubicBezTo>
                  <a:cubicBezTo>
                    <a:pt x="207" y="171"/>
                    <a:pt x="207" y="171"/>
                    <a:pt x="207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38"/>
                    <a:pt x="205" y="138"/>
                    <a:pt x="205" y="138"/>
                  </a:cubicBezTo>
                  <a:cubicBezTo>
                    <a:pt x="206" y="137"/>
                    <a:pt x="208" y="137"/>
                    <a:pt x="209" y="137"/>
                  </a:cubicBezTo>
                  <a:cubicBezTo>
                    <a:pt x="221" y="168"/>
                    <a:pt x="221" y="168"/>
                    <a:pt x="221" y="168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20" y="173"/>
                    <a:pt x="220" y="173"/>
                    <a:pt x="220" y="173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7" y="162"/>
                    <a:pt x="237" y="162"/>
                    <a:pt x="237" y="162"/>
                  </a:cubicBezTo>
                  <a:cubicBezTo>
                    <a:pt x="235" y="163"/>
                    <a:pt x="235" y="163"/>
                    <a:pt x="235" y="163"/>
                  </a:cubicBezTo>
                  <a:cubicBezTo>
                    <a:pt x="223" y="131"/>
                    <a:pt x="223" y="131"/>
                    <a:pt x="223" y="131"/>
                  </a:cubicBezTo>
                  <a:cubicBezTo>
                    <a:pt x="224" y="130"/>
                    <a:pt x="225" y="129"/>
                    <a:pt x="226" y="129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52" y="158"/>
                    <a:pt x="252" y="158"/>
                    <a:pt x="252" y="158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1" y="142"/>
                    <a:pt x="261" y="142"/>
                    <a:pt x="261" y="142"/>
                  </a:cubicBezTo>
                  <a:cubicBezTo>
                    <a:pt x="236" y="118"/>
                    <a:pt x="236" y="118"/>
                    <a:pt x="236" y="118"/>
                  </a:cubicBezTo>
                  <a:cubicBezTo>
                    <a:pt x="237" y="117"/>
                    <a:pt x="237" y="116"/>
                    <a:pt x="238" y="115"/>
                  </a:cubicBezTo>
                  <a:cubicBezTo>
                    <a:pt x="271" y="128"/>
                    <a:pt x="271" y="128"/>
                    <a:pt x="271" y="128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81" y="114"/>
                    <a:pt x="281" y="114"/>
                    <a:pt x="281" y="114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4"/>
                    <a:pt x="277" y="114"/>
                    <a:pt x="277" y="114"/>
                  </a:cubicBezTo>
                  <a:cubicBezTo>
                    <a:pt x="244" y="101"/>
                    <a:pt x="244" y="101"/>
                    <a:pt x="244" y="101"/>
                  </a:cubicBezTo>
                  <a:cubicBezTo>
                    <a:pt x="244" y="100"/>
                    <a:pt x="244" y="99"/>
                    <a:pt x="244" y="98"/>
                  </a:cubicBezTo>
                  <a:cubicBezTo>
                    <a:pt x="279" y="98"/>
                    <a:pt x="279" y="98"/>
                    <a:pt x="279" y="98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368" y="100"/>
                    <a:pt x="368" y="100"/>
                    <a:pt x="368" y="100"/>
                  </a:cubicBezTo>
                  <a:cubicBezTo>
                    <a:pt x="369" y="101"/>
                    <a:pt x="369" y="103"/>
                    <a:pt x="370" y="105"/>
                  </a:cubicBezTo>
                  <a:cubicBezTo>
                    <a:pt x="371" y="109"/>
                    <a:pt x="374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406" y="100"/>
                    <a:pt x="406" y="100"/>
                    <a:pt x="406" y="100"/>
                  </a:cubicBezTo>
                  <a:cubicBezTo>
                    <a:pt x="416" y="100"/>
                    <a:pt x="416" y="100"/>
                    <a:pt x="416" y="10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3" y="131"/>
                    <a:pt x="395" y="134"/>
                    <a:pt x="399" y="136"/>
                  </a:cubicBezTo>
                  <a:cubicBezTo>
                    <a:pt x="403" y="139"/>
                    <a:pt x="406" y="140"/>
                    <a:pt x="407" y="139"/>
                  </a:cubicBezTo>
                  <a:cubicBezTo>
                    <a:pt x="407" y="139"/>
                    <a:pt x="407" y="139"/>
                    <a:pt x="407" y="139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39" y="100"/>
                    <a:pt x="439" y="100"/>
                    <a:pt x="439" y="100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2" y="149"/>
                    <a:pt x="426" y="151"/>
                    <a:pt x="430" y="153"/>
                  </a:cubicBezTo>
                  <a:cubicBezTo>
                    <a:pt x="434" y="154"/>
                    <a:pt x="438" y="155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60"/>
                    <a:pt x="461" y="161"/>
                    <a:pt x="466" y="161"/>
                  </a:cubicBezTo>
                  <a:cubicBezTo>
                    <a:pt x="471" y="161"/>
                    <a:pt x="474" y="160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00"/>
                    <a:pt x="475" y="100"/>
                    <a:pt x="475" y="100"/>
                  </a:cubicBezTo>
                  <a:cubicBezTo>
                    <a:pt x="481" y="100"/>
                    <a:pt x="481" y="100"/>
                    <a:pt x="481" y="100"/>
                  </a:cubicBezTo>
                  <a:cubicBezTo>
                    <a:pt x="481" y="88"/>
                    <a:pt x="481" y="88"/>
                    <a:pt x="481" y="88"/>
                  </a:cubicBezTo>
                  <a:cubicBezTo>
                    <a:pt x="412" y="88"/>
                    <a:pt x="412" y="88"/>
                    <a:pt x="412" y="88"/>
                  </a:cubicBezTo>
                  <a:cubicBezTo>
                    <a:pt x="412" y="84"/>
                    <a:pt x="412" y="84"/>
                    <a:pt x="412" y="84"/>
                  </a:cubicBezTo>
                  <a:cubicBezTo>
                    <a:pt x="481" y="84"/>
                    <a:pt x="481" y="84"/>
                    <a:pt x="481" y="84"/>
                  </a:cubicBezTo>
                  <a:cubicBezTo>
                    <a:pt x="481" y="80"/>
                    <a:pt x="481" y="80"/>
                    <a:pt x="481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11" y="80"/>
                    <a:pt x="411" y="80"/>
                    <a:pt x="411" y="80"/>
                  </a:cubicBezTo>
                  <a:cubicBezTo>
                    <a:pt x="404" y="79"/>
                    <a:pt x="386" y="75"/>
                    <a:pt x="374" y="63"/>
                  </a:cubicBezTo>
                  <a:cubicBezTo>
                    <a:pt x="357" y="46"/>
                    <a:pt x="357" y="34"/>
                    <a:pt x="357" y="34"/>
                  </a:cubicBezTo>
                  <a:cubicBezTo>
                    <a:pt x="354" y="34"/>
                    <a:pt x="354" y="34"/>
                    <a:pt x="354" y="34"/>
                  </a:cubicBezTo>
                  <a:cubicBezTo>
                    <a:pt x="354" y="80"/>
                    <a:pt x="354" y="80"/>
                    <a:pt x="354" y="80"/>
                  </a:cubicBezTo>
                  <a:cubicBezTo>
                    <a:pt x="350" y="80"/>
                    <a:pt x="350" y="80"/>
                    <a:pt x="350" y="80"/>
                  </a:cubicBezTo>
                  <a:cubicBezTo>
                    <a:pt x="350" y="34"/>
                    <a:pt x="350" y="34"/>
                    <a:pt x="350" y="34"/>
                  </a:cubicBezTo>
                  <a:cubicBezTo>
                    <a:pt x="344" y="34"/>
                    <a:pt x="344" y="34"/>
                    <a:pt x="344" y="34"/>
                  </a:cubicBezTo>
                  <a:cubicBezTo>
                    <a:pt x="344" y="80"/>
                    <a:pt x="344" y="80"/>
                    <a:pt x="344" y="80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9" y="82"/>
                    <a:pt x="279" y="82"/>
                    <a:pt x="279" y="82"/>
                  </a:cubicBezTo>
                  <a:cubicBezTo>
                    <a:pt x="244" y="82"/>
                    <a:pt x="244" y="82"/>
                    <a:pt x="244" y="82"/>
                  </a:cubicBezTo>
                  <a:cubicBezTo>
                    <a:pt x="241" y="62"/>
                    <a:pt x="225" y="46"/>
                    <a:pt x="205" y="43"/>
                  </a:cubicBezTo>
                  <a:cubicBezTo>
                    <a:pt x="205" y="4"/>
                    <a:pt x="205" y="4"/>
                    <a:pt x="205" y="4"/>
                  </a:cubicBezTo>
                  <a:cubicBezTo>
                    <a:pt x="207" y="4"/>
                    <a:pt x="207" y="4"/>
                    <a:pt x="207" y="4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90" y="43"/>
                    <a:pt x="190" y="43"/>
                    <a:pt x="190" y="43"/>
                  </a:cubicBezTo>
                  <a:cubicBezTo>
                    <a:pt x="188" y="43"/>
                    <a:pt x="187" y="43"/>
                    <a:pt x="186" y="43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2" y="3"/>
                    <a:pt x="172" y="3"/>
                    <a:pt x="172" y="3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1" y="49"/>
                    <a:pt x="170" y="50"/>
                    <a:pt x="169" y="51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57" y="62"/>
                    <a:pt x="157" y="63"/>
                    <a:pt x="156" y="64"/>
                  </a:cubicBezTo>
                  <a:cubicBezTo>
                    <a:pt x="122" y="51"/>
                    <a:pt x="122" y="51"/>
                    <a:pt x="122" y="51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6" y="66"/>
                    <a:pt x="116" y="66"/>
                    <a:pt x="116" y="66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9"/>
                    <a:pt x="149" y="81"/>
                    <a:pt x="149" y="82"/>
                  </a:cubicBezTo>
                  <a:cubicBezTo>
                    <a:pt x="110" y="82"/>
                    <a:pt x="110" y="82"/>
                    <a:pt x="110" y="82"/>
                  </a:cubicBezTo>
                  <a:cubicBezTo>
                    <a:pt x="110" y="80"/>
                    <a:pt x="110" y="80"/>
                    <a:pt x="110" y="80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8" y="80"/>
                    <a:pt x="68" y="80"/>
                    <a:pt x="67" y="80"/>
                  </a:cubicBezTo>
                  <a:cubicBezTo>
                    <a:pt x="63" y="80"/>
                    <a:pt x="59" y="84"/>
                    <a:pt x="59" y="89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82"/>
                    <a:pt x="63" y="286"/>
                    <a:pt x="67" y="286"/>
                  </a:cubicBezTo>
                  <a:cubicBezTo>
                    <a:pt x="68" y="286"/>
                    <a:pt x="68" y="286"/>
                    <a:pt x="6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7" y="286"/>
                    <a:pt x="187" y="286"/>
                    <a:pt x="187" y="28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48" y="307"/>
                    <a:pt x="145" y="310"/>
                    <a:pt x="145" y="315"/>
                  </a:cubicBezTo>
                  <a:cubicBezTo>
                    <a:pt x="145" y="315"/>
                    <a:pt x="145" y="315"/>
                    <a:pt x="145" y="315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51"/>
                    <a:pt x="145" y="351"/>
                    <a:pt x="145" y="351"/>
                  </a:cubicBezTo>
                  <a:cubicBezTo>
                    <a:pt x="86" y="351"/>
                    <a:pt x="86" y="351"/>
                    <a:pt x="86" y="351"/>
                  </a:cubicBezTo>
                  <a:cubicBezTo>
                    <a:pt x="87" y="400"/>
                    <a:pt x="87" y="400"/>
                    <a:pt x="87" y="400"/>
                  </a:cubicBezTo>
                  <a:cubicBezTo>
                    <a:pt x="103" y="418"/>
                    <a:pt x="103" y="418"/>
                    <a:pt x="103" y="418"/>
                  </a:cubicBezTo>
                  <a:cubicBezTo>
                    <a:pt x="103" y="451"/>
                    <a:pt x="103" y="451"/>
                    <a:pt x="103" y="451"/>
                  </a:cubicBezTo>
                  <a:cubicBezTo>
                    <a:pt x="122" y="459"/>
                    <a:pt x="122" y="459"/>
                    <a:pt x="122" y="459"/>
                  </a:cubicBezTo>
                  <a:cubicBezTo>
                    <a:pt x="122" y="505"/>
                    <a:pt x="122" y="505"/>
                    <a:pt x="122" y="505"/>
                  </a:cubicBezTo>
                  <a:cubicBezTo>
                    <a:pt x="38" y="520"/>
                    <a:pt x="7" y="539"/>
                    <a:pt x="4" y="540"/>
                  </a:cubicBezTo>
                  <a:cubicBezTo>
                    <a:pt x="0" y="540"/>
                    <a:pt x="19" y="543"/>
                    <a:pt x="46" y="556"/>
                  </a:cubicBezTo>
                  <a:cubicBezTo>
                    <a:pt x="80" y="572"/>
                    <a:pt x="76" y="581"/>
                    <a:pt x="76" y="581"/>
                  </a:cubicBezTo>
                  <a:cubicBezTo>
                    <a:pt x="76" y="581"/>
                    <a:pt x="135" y="543"/>
                    <a:pt x="263" y="520"/>
                  </a:cubicBezTo>
                  <a:cubicBezTo>
                    <a:pt x="330" y="508"/>
                    <a:pt x="451" y="503"/>
                    <a:pt x="495" y="512"/>
                  </a:cubicBezTo>
                  <a:cubicBezTo>
                    <a:pt x="495" y="512"/>
                    <a:pt x="461" y="504"/>
                    <a:pt x="413" y="4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53"/>
            <p:cNvSpPr>
              <a:spLocks noEditPoints="1"/>
            </p:cNvSpPr>
            <p:nvPr/>
          </p:nvSpPr>
          <p:spPr bwMode="auto">
            <a:xfrm>
              <a:off x="4804858" y="3977648"/>
              <a:ext cx="1793875" cy="1787526"/>
            </a:xfrm>
            <a:custGeom>
              <a:avLst/>
              <a:gdLst>
                <a:gd name="T0" fmla="*/ 484 w 968"/>
                <a:gd name="T1" fmla="*/ 953 h 967"/>
                <a:gd name="T2" fmla="*/ 14 w 968"/>
                <a:gd name="T3" fmla="*/ 482 h 967"/>
                <a:gd name="T4" fmla="*/ 484 w 968"/>
                <a:gd name="T5" fmla="*/ 12 h 967"/>
                <a:gd name="T6" fmla="*/ 954 w 968"/>
                <a:gd name="T7" fmla="*/ 482 h 967"/>
                <a:gd name="T8" fmla="*/ 484 w 968"/>
                <a:gd name="T9" fmla="*/ 953 h 967"/>
                <a:gd name="T10" fmla="*/ 484 w 968"/>
                <a:gd name="T11" fmla="*/ 0 h 967"/>
                <a:gd name="T12" fmla="*/ 0 w 968"/>
                <a:gd name="T13" fmla="*/ 483 h 967"/>
                <a:gd name="T14" fmla="*/ 484 w 968"/>
                <a:gd name="T15" fmla="*/ 967 h 967"/>
                <a:gd name="T16" fmla="*/ 968 w 968"/>
                <a:gd name="T17" fmla="*/ 483 h 967"/>
                <a:gd name="T18" fmla="*/ 484 w 968"/>
                <a:gd name="T19" fmla="*/ 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8" h="967">
                  <a:moveTo>
                    <a:pt x="484" y="953"/>
                  </a:moveTo>
                  <a:cubicBezTo>
                    <a:pt x="224" y="953"/>
                    <a:pt x="14" y="742"/>
                    <a:pt x="14" y="482"/>
                  </a:cubicBezTo>
                  <a:cubicBezTo>
                    <a:pt x="14" y="223"/>
                    <a:pt x="224" y="12"/>
                    <a:pt x="484" y="12"/>
                  </a:cubicBezTo>
                  <a:cubicBezTo>
                    <a:pt x="744" y="12"/>
                    <a:pt x="954" y="223"/>
                    <a:pt x="954" y="482"/>
                  </a:cubicBezTo>
                  <a:cubicBezTo>
                    <a:pt x="954" y="742"/>
                    <a:pt x="744" y="953"/>
                    <a:pt x="484" y="953"/>
                  </a:cubicBezTo>
                  <a:close/>
                  <a:moveTo>
                    <a:pt x="484" y="0"/>
                  </a:moveTo>
                  <a:cubicBezTo>
                    <a:pt x="217" y="0"/>
                    <a:pt x="0" y="216"/>
                    <a:pt x="0" y="483"/>
                  </a:cubicBezTo>
                  <a:cubicBezTo>
                    <a:pt x="0" y="750"/>
                    <a:pt x="217" y="967"/>
                    <a:pt x="484" y="967"/>
                  </a:cubicBezTo>
                  <a:cubicBezTo>
                    <a:pt x="751" y="967"/>
                    <a:pt x="968" y="750"/>
                    <a:pt x="968" y="483"/>
                  </a:cubicBezTo>
                  <a:cubicBezTo>
                    <a:pt x="968" y="216"/>
                    <a:pt x="751" y="0"/>
                    <a:pt x="48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54"/>
            <p:cNvSpPr/>
            <p:nvPr/>
          </p:nvSpPr>
          <p:spPr bwMode="auto">
            <a:xfrm>
              <a:off x="5008058" y="4552323"/>
              <a:ext cx="65088" cy="60325"/>
            </a:xfrm>
            <a:custGeom>
              <a:avLst/>
              <a:gdLst>
                <a:gd name="T0" fmla="*/ 23 w 35"/>
                <a:gd name="T1" fmla="*/ 3 h 32"/>
                <a:gd name="T2" fmla="*/ 10 w 35"/>
                <a:gd name="T3" fmla="*/ 1 h 32"/>
                <a:gd name="T4" fmla="*/ 2 w 35"/>
                <a:gd name="T5" fmla="*/ 9 h 32"/>
                <a:gd name="T6" fmla="*/ 1 w 35"/>
                <a:gd name="T7" fmla="*/ 20 h 32"/>
                <a:gd name="T8" fmla="*/ 11 w 35"/>
                <a:gd name="T9" fmla="*/ 29 h 32"/>
                <a:gd name="T10" fmla="*/ 25 w 35"/>
                <a:gd name="T11" fmla="*/ 31 h 32"/>
                <a:gd name="T12" fmla="*/ 33 w 35"/>
                <a:gd name="T13" fmla="*/ 23 h 32"/>
                <a:gd name="T14" fmla="*/ 33 w 35"/>
                <a:gd name="T15" fmla="*/ 12 h 32"/>
                <a:gd name="T16" fmla="*/ 23 w 35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2">
                  <a:moveTo>
                    <a:pt x="23" y="3"/>
                  </a:moveTo>
                  <a:cubicBezTo>
                    <a:pt x="18" y="0"/>
                    <a:pt x="13" y="0"/>
                    <a:pt x="10" y="1"/>
                  </a:cubicBezTo>
                  <a:cubicBezTo>
                    <a:pt x="6" y="2"/>
                    <a:pt x="3" y="5"/>
                    <a:pt x="2" y="9"/>
                  </a:cubicBezTo>
                  <a:cubicBezTo>
                    <a:pt x="0" y="13"/>
                    <a:pt x="0" y="17"/>
                    <a:pt x="1" y="20"/>
                  </a:cubicBezTo>
                  <a:cubicBezTo>
                    <a:pt x="3" y="24"/>
                    <a:pt x="6" y="27"/>
                    <a:pt x="11" y="29"/>
                  </a:cubicBezTo>
                  <a:cubicBezTo>
                    <a:pt x="16" y="31"/>
                    <a:pt x="21" y="32"/>
                    <a:pt x="25" y="31"/>
                  </a:cubicBezTo>
                  <a:cubicBezTo>
                    <a:pt x="28" y="29"/>
                    <a:pt x="31" y="27"/>
                    <a:pt x="33" y="23"/>
                  </a:cubicBezTo>
                  <a:cubicBezTo>
                    <a:pt x="35" y="19"/>
                    <a:pt x="35" y="15"/>
                    <a:pt x="33" y="12"/>
                  </a:cubicBezTo>
                  <a:cubicBezTo>
                    <a:pt x="32" y="8"/>
                    <a:pt x="28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55"/>
            <p:cNvSpPr/>
            <p:nvPr/>
          </p:nvSpPr>
          <p:spPr bwMode="auto">
            <a:xfrm>
              <a:off x="5581145" y="5347661"/>
              <a:ext cx="41275" cy="74613"/>
            </a:xfrm>
            <a:custGeom>
              <a:avLst/>
              <a:gdLst>
                <a:gd name="T0" fmla="*/ 22 w 22"/>
                <a:gd name="T1" fmla="*/ 0 h 40"/>
                <a:gd name="T2" fmla="*/ 22 w 22"/>
                <a:gd name="T3" fmla="*/ 40 h 40"/>
                <a:gd name="T4" fmla="*/ 11 w 22"/>
                <a:gd name="T5" fmla="*/ 40 h 40"/>
                <a:gd name="T6" fmla="*/ 11 w 22"/>
                <a:gd name="T7" fmla="*/ 14 h 40"/>
                <a:gd name="T8" fmla="*/ 6 w 22"/>
                <a:gd name="T9" fmla="*/ 17 h 40"/>
                <a:gd name="T10" fmla="*/ 0 w 22"/>
                <a:gd name="T11" fmla="*/ 19 h 40"/>
                <a:gd name="T12" fmla="*/ 0 w 22"/>
                <a:gd name="T13" fmla="*/ 11 h 40"/>
                <a:gd name="T14" fmla="*/ 8 w 22"/>
                <a:gd name="T15" fmla="*/ 6 h 40"/>
                <a:gd name="T16" fmla="*/ 13 w 22"/>
                <a:gd name="T17" fmla="*/ 0 h 40"/>
                <a:gd name="T18" fmla="*/ 22 w 22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0">
                  <a:moveTo>
                    <a:pt x="22" y="0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9" y="15"/>
                    <a:pt x="8" y="16"/>
                    <a:pt x="6" y="17"/>
                  </a:cubicBezTo>
                  <a:cubicBezTo>
                    <a:pt x="4" y="18"/>
                    <a:pt x="2" y="19"/>
                    <a:pt x="0" y="1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0"/>
                    <a:pt x="6" y="8"/>
                    <a:pt x="8" y="6"/>
                  </a:cubicBezTo>
                  <a:cubicBezTo>
                    <a:pt x="10" y="5"/>
                    <a:pt x="12" y="3"/>
                    <a:pt x="13" y="0"/>
                  </a:cubicBez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56"/>
            <p:cNvSpPr>
              <a:spLocks noEditPoints="1"/>
            </p:cNvSpPr>
            <p:nvPr/>
          </p:nvSpPr>
          <p:spPr bwMode="auto">
            <a:xfrm>
              <a:off x="5639883" y="5347661"/>
              <a:ext cx="60325" cy="74613"/>
            </a:xfrm>
            <a:custGeom>
              <a:avLst/>
              <a:gdLst>
                <a:gd name="T0" fmla="*/ 21 w 32"/>
                <a:gd name="T1" fmla="*/ 14 h 40"/>
                <a:gd name="T2" fmla="*/ 19 w 32"/>
                <a:gd name="T3" fmla="*/ 9 h 40"/>
                <a:gd name="T4" fmla="*/ 15 w 32"/>
                <a:gd name="T5" fmla="*/ 7 h 40"/>
                <a:gd name="T6" fmla="*/ 12 w 32"/>
                <a:gd name="T7" fmla="*/ 9 h 40"/>
                <a:gd name="T8" fmla="*/ 10 w 32"/>
                <a:gd name="T9" fmla="*/ 13 h 40"/>
                <a:gd name="T10" fmla="*/ 12 w 32"/>
                <a:gd name="T11" fmla="*/ 18 h 40"/>
                <a:gd name="T12" fmla="*/ 15 w 32"/>
                <a:gd name="T13" fmla="*/ 20 h 40"/>
                <a:gd name="T14" fmla="*/ 19 w 32"/>
                <a:gd name="T15" fmla="*/ 18 h 40"/>
                <a:gd name="T16" fmla="*/ 21 w 32"/>
                <a:gd name="T17" fmla="*/ 14 h 40"/>
                <a:gd name="T18" fmla="*/ 1 w 32"/>
                <a:gd name="T19" fmla="*/ 31 h 40"/>
                <a:gd name="T20" fmla="*/ 12 w 32"/>
                <a:gd name="T21" fmla="*/ 30 h 40"/>
                <a:gd name="T22" fmla="*/ 13 w 32"/>
                <a:gd name="T23" fmla="*/ 33 h 40"/>
                <a:gd name="T24" fmla="*/ 15 w 32"/>
                <a:gd name="T25" fmla="*/ 34 h 40"/>
                <a:gd name="T26" fmla="*/ 20 w 32"/>
                <a:gd name="T27" fmla="*/ 31 h 40"/>
                <a:gd name="T28" fmla="*/ 21 w 32"/>
                <a:gd name="T29" fmla="*/ 23 h 40"/>
                <a:gd name="T30" fmla="*/ 17 w 32"/>
                <a:gd name="T31" fmla="*/ 26 h 40"/>
                <a:gd name="T32" fmla="*/ 13 w 32"/>
                <a:gd name="T33" fmla="*/ 27 h 40"/>
                <a:gd name="T34" fmla="*/ 4 w 32"/>
                <a:gd name="T35" fmla="*/ 23 h 40"/>
                <a:gd name="T36" fmla="*/ 0 w 32"/>
                <a:gd name="T37" fmla="*/ 14 h 40"/>
                <a:gd name="T38" fmla="*/ 2 w 32"/>
                <a:gd name="T39" fmla="*/ 7 h 40"/>
                <a:gd name="T40" fmla="*/ 7 w 32"/>
                <a:gd name="T41" fmla="*/ 2 h 40"/>
                <a:gd name="T42" fmla="*/ 15 w 32"/>
                <a:gd name="T43" fmla="*/ 0 h 40"/>
                <a:gd name="T44" fmla="*/ 24 w 32"/>
                <a:gd name="T45" fmla="*/ 2 h 40"/>
                <a:gd name="T46" fmla="*/ 30 w 32"/>
                <a:gd name="T47" fmla="*/ 9 h 40"/>
                <a:gd name="T48" fmla="*/ 32 w 32"/>
                <a:gd name="T49" fmla="*/ 20 h 40"/>
                <a:gd name="T50" fmla="*/ 28 w 32"/>
                <a:gd name="T51" fmla="*/ 35 h 40"/>
                <a:gd name="T52" fmla="*/ 15 w 32"/>
                <a:gd name="T53" fmla="*/ 40 h 40"/>
                <a:gd name="T54" fmla="*/ 8 w 32"/>
                <a:gd name="T55" fmla="*/ 39 h 40"/>
                <a:gd name="T56" fmla="*/ 4 w 32"/>
                <a:gd name="T57" fmla="*/ 36 h 40"/>
                <a:gd name="T58" fmla="*/ 1 w 32"/>
                <a:gd name="T5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" h="40">
                  <a:moveTo>
                    <a:pt x="21" y="14"/>
                  </a:moveTo>
                  <a:cubicBezTo>
                    <a:pt x="21" y="12"/>
                    <a:pt x="20" y="10"/>
                    <a:pt x="19" y="9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11" y="10"/>
                    <a:pt x="10" y="11"/>
                    <a:pt x="10" y="13"/>
                  </a:cubicBezTo>
                  <a:cubicBezTo>
                    <a:pt x="10" y="16"/>
                    <a:pt x="11" y="17"/>
                    <a:pt x="12" y="18"/>
                  </a:cubicBezTo>
                  <a:cubicBezTo>
                    <a:pt x="13" y="20"/>
                    <a:pt x="14" y="20"/>
                    <a:pt x="15" y="20"/>
                  </a:cubicBezTo>
                  <a:cubicBezTo>
                    <a:pt x="17" y="20"/>
                    <a:pt x="18" y="20"/>
                    <a:pt x="19" y="18"/>
                  </a:cubicBezTo>
                  <a:cubicBezTo>
                    <a:pt x="20" y="17"/>
                    <a:pt x="21" y="16"/>
                    <a:pt x="21" y="14"/>
                  </a:cubicBezTo>
                  <a:close/>
                  <a:moveTo>
                    <a:pt x="1" y="31"/>
                  </a:move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2"/>
                    <a:pt x="13" y="33"/>
                  </a:cubicBezTo>
                  <a:cubicBezTo>
                    <a:pt x="14" y="33"/>
                    <a:pt x="15" y="34"/>
                    <a:pt x="15" y="34"/>
                  </a:cubicBezTo>
                  <a:cubicBezTo>
                    <a:pt x="17" y="34"/>
                    <a:pt x="19" y="33"/>
                    <a:pt x="20" y="31"/>
                  </a:cubicBezTo>
                  <a:cubicBezTo>
                    <a:pt x="20" y="30"/>
                    <a:pt x="21" y="27"/>
                    <a:pt x="21" y="23"/>
                  </a:cubicBezTo>
                  <a:cubicBezTo>
                    <a:pt x="20" y="24"/>
                    <a:pt x="19" y="25"/>
                    <a:pt x="17" y="26"/>
                  </a:cubicBezTo>
                  <a:cubicBezTo>
                    <a:pt x="16" y="26"/>
                    <a:pt x="14" y="27"/>
                    <a:pt x="13" y="27"/>
                  </a:cubicBezTo>
                  <a:cubicBezTo>
                    <a:pt x="9" y="27"/>
                    <a:pt x="6" y="26"/>
                    <a:pt x="4" y="23"/>
                  </a:cubicBezTo>
                  <a:cubicBezTo>
                    <a:pt x="1" y="21"/>
                    <a:pt x="0" y="17"/>
                    <a:pt x="0" y="14"/>
                  </a:cubicBezTo>
                  <a:cubicBezTo>
                    <a:pt x="0" y="11"/>
                    <a:pt x="1" y="9"/>
                    <a:pt x="2" y="7"/>
                  </a:cubicBezTo>
                  <a:cubicBezTo>
                    <a:pt x="3" y="5"/>
                    <a:pt x="5" y="3"/>
                    <a:pt x="7" y="2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7" y="4"/>
                    <a:pt x="29" y="6"/>
                    <a:pt x="30" y="9"/>
                  </a:cubicBezTo>
                  <a:cubicBezTo>
                    <a:pt x="31" y="11"/>
                    <a:pt x="32" y="15"/>
                    <a:pt x="32" y="20"/>
                  </a:cubicBezTo>
                  <a:cubicBezTo>
                    <a:pt x="32" y="27"/>
                    <a:pt x="31" y="32"/>
                    <a:pt x="28" y="35"/>
                  </a:cubicBezTo>
                  <a:cubicBezTo>
                    <a:pt x="25" y="39"/>
                    <a:pt x="21" y="40"/>
                    <a:pt x="15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5" y="37"/>
                    <a:pt x="4" y="36"/>
                  </a:cubicBezTo>
                  <a:cubicBezTo>
                    <a:pt x="2" y="35"/>
                    <a:pt x="2" y="33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57"/>
            <p:cNvSpPr/>
            <p:nvPr/>
          </p:nvSpPr>
          <p:spPr bwMode="auto">
            <a:xfrm>
              <a:off x="5704970" y="5349248"/>
              <a:ext cx="60325" cy="73025"/>
            </a:xfrm>
            <a:custGeom>
              <a:avLst/>
              <a:gdLst>
                <a:gd name="T0" fmla="*/ 4 w 32"/>
                <a:gd name="T1" fmla="*/ 0 h 39"/>
                <a:gd name="T2" fmla="*/ 30 w 32"/>
                <a:gd name="T3" fmla="*/ 0 h 39"/>
                <a:gd name="T4" fmla="*/ 30 w 32"/>
                <a:gd name="T5" fmla="*/ 8 h 39"/>
                <a:gd name="T6" fmla="*/ 13 w 32"/>
                <a:gd name="T7" fmla="*/ 8 h 39"/>
                <a:gd name="T8" fmla="*/ 12 w 32"/>
                <a:gd name="T9" fmla="*/ 14 h 39"/>
                <a:gd name="T10" fmla="*/ 15 w 32"/>
                <a:gd name="T11" fmla="*/ 13 h 39"/>
                <a:gd name="T12" fmla="*/ 19 w 32"/>
                <a:gd name="T13" fmla="*/ 13 h 39"/>
                <a:gd name="T14" fmla="*/ 28 w 32"/>
                <a:gd name="T15" fmla="*/ 16 h 39"/>
                <a:gd name="T16" fmla="*/ 32 w 32"/>
                <a:gd name="T17" fmla="*/ 25 h 39"/>
                <a:gd name="T18" fmla="*/ 30 w 32"/>
                <a:gd name="T19" fmla="*/ 32 h 39"/>
                <a:gd name="T20" fmla="*/ 25 w 32"/>
                <a:gd name="T21" fmla="*/ 37 h 39"/>
                <a:gd name="T22" fmla="*/ 16 w 32"/>
                <a:gd name="T23" fmla="*/ 39 h 39"/>
                <a:gd name="T24" fmla="*/ 9 w 32"/>
                <a:gd name="T25" fmla="*/ 39 h 39"/>
                <a:gd name="T26" fmla="*/ 5 w 32"/>
                <a:gd name="T27" fmla="*/ 36 h 39"/>
                <a:gd name="T28" fmla="*/ 2 w 32"/>
                <a:gd name="T29" fmla="*/ 33 h 39"/>
                <a:gd name="T30" fmla="*/ 0 w 32"/>
                <a:gd name="T31" fmla="*/ 29 h 39"/>
                <a:gd name="T32" fmla="*/ 11 w 32"/>
                <a:gd name="T33" fmla="*/ 27 h 39"/>
                <a:gd name="T34" fmla="*/ 12 w 32"/>
                <a:gd name="T35" fmla="*/ 31 h 39"/>
                <a:gd name="T36" fmla="*/ 16 w 32"/>
                <a:gd name="T37" fmla="*/ 33 h 39"/>
                <a:gd name="T38" fmla="*/ 20 w 32"/>
                <a:gd name="T39" fmla="*/ 31 h 39"/>
                <a:gd name="T40" fmla="*/ 21 w 32"/>
                <a:gd name="T41" fmla="*/ 26 h 39"/>
                <a:gd name="T42" fmla="*/ 20 w 32"/>
                <a:gd name="T43" fmla="*/ 21 h 39"/>
                <a:gd name="T44" fmla="*/ 16 w 32"/>
                <a:gd name="T45" fmla="*/ 19 h 39"/>
                <a:gd name="T46" fmla="*/ 13 w 32"/>
                <a:gd name="T47" fmla="*/ 20 h 39"/>
                <a:gd name="T48" fmla="*/ 10 w 32"/>
                <a:gd name="T49" fmla="*/ 22 h 39"/>
                <a:gd name="T50" fmla="*/ 1 w 32"/>
                <a:gd name="T51" fmla="*/ 21 h 39"/>
                <a:gd name="T52" fmla="*/ 4 w 3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" h="39">
                  <a:moveTo>
                    <a:pt x="4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4"/>
                    <a:pt x="14" y="13"/>
                    <a:pt x="15" y="13"/>
                  </a:cubicBezTo>
                  <a:cubicBezTo>
                    <a:pt x="17" y="13"/>
                    <a:pt x="18" y="13"/>
                    <a:pt x="19" y="13"/>
                  </a:cubicBezTo>
                  <a:cubicBezTo>
                    <a:pt x="23" y="13"/>
                    <a:pt x="26" y="14"/>
                    <a:pt x="28" y="16"/>
                  </a:cubicBezTo>
                  <a:cubicBezTo>
                    <a:pt x="31" y="18"/>
                    <a:pt x="32" y="21"/>
                    <a:pt x="32" y="25"/>
                  </a:cubicBezTo>
                  <a:cubicBezTo>
                    <a:pt x="32" y="27"/>
                    <a:pt x="31" y="30"/>
                    <a:pt x="30" y="32"/>
                  </a:cubicBezTo>
                  <a:cubicBezTo>
                    <a:pt x="29" y="35"/>
                    <a:pt x="27" y="36"/>
                    <a:pt x="25" y="37"/>
                  </a:cubicBezTo>
                  <a:cubicBezTo>
                    <a:pt x="22" y="39"/>
                    <a:pt x="20" y="39"/>
                    <a:pt x="16" y="39"/>
                  </a:cubicBezTo>
                  <a:cubicBezTo>
                    <a:pt x="13" y="39"/>
                    <a:pt x="11" y="39"/>
                    <a:pt x="9" y="39"/>
                  </a:cubicBezTo>
                  <a:cubicBezTo>
                    <a:pt x="8" y="38"/>
                    <a:pt x="6" y="37"/>
                    <a:pt x="5" y="36"/>
                  </a:cubicBezTo>
                  <a:cubicBezTo>
                    <a:pt x="4" y="35"/>
                    <a:pt x="2" y="34"/>
                    <a:pt x="2" y="33"/>
                  </a:cubicBezTo>
                  <a:cubicBezTo>
                    <a:pt x="1" y="32"/>
                    <a:pt x="0" y="30"/>
                    <a:pt x="0" y="29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1" y="30"/>
                    <a:pt x="12" y="31"/>
                  </a:cubicBezTo>
                  <a:cubicBezTo>
                    <a:pt x="13" y="32"/>
                    <a:pt x="15" y="33"/>
                    <a:pt x="16" y="33"/>
                  </a:cubicBezTo>
                  <a:cubicBezTo>
                    <a:pt x="17" y="33"/>
                    <a:pt x="19" y="32"/>
                    <a:pt x="20" y="31"/>
                  </a:cubicBezTo>
                  <a:cubicBezTo>
                    <a:pt x="21" y="30"/>
                    <a:pt x="21" y="28"/>
                    <a:pt x="21" y="26"/>
                  </a:cubicBezTo>
                  <a:cubicBezTo>
                    <a:pt x="21" y="24"/>
                    <a:pt x="21" y="22"/>
                    <a:pt x="20" y="21"/>
                  </a:cubicBezTo>
                  <a:cubicBezTo>
                    <a:pt x="19" y="20"/>
                    <a:pt x="17" y="19"/>
                    <a:pt x="16" y="19"/>
                  </a:cubicBezTo>
                  <a:cubicBezTo>
                    <a:pt x="15" y="19"/>
                    <a:pt x="14" y="20"/>
                    <a:pt x="13" y="20"/>
                  </a:cubicBezTo>
                  <a:cubicBezTo>
                    <a:pt x="12" y="20"/>
                    <a:pt x="11" y="21"/>
                    <a:pt x="10" y="22"/>
                  </a:cubicBezTo>
                  <a:cubicBezTo>
                    <a:pt x="1" y="21"/>
                    <a:pt x="1" y="21"/>
                    <a:pt x="1" y="2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58"/>
            <p:cNvSpPr/>
            <p:nvPr/>
          </p:nvSpPr>
          <p:spPr bwMode="auto">
            <a:xfrm>
              <a:off x="5770058" y="5347661"/>
              <a:ext cx="57150" cy="74613"/>
            </a:xfrm>
            <a:custGeom>
              <a:avLst/>
              <a:gdLst>
                <a:gd name="T0" fmla="*/ 10 w 31"/>
                <a:gd name="T1" fmla="*/ 12 h 40"/>
                <a:gd name="T2" fmla="*/ 0 w 31"/>
                <a:gd name="T3" fmla="*/ 10 h 40"/>
                <a:gd name="T4" fmla="*/ 5 w 31"/>
                <a:gd name="T5" fmla="*/ 3 h 40"/>
                <a:gd name="T6" fmla="*/ 15 w 31"/>
                <a:gd name="T7" fmla="*/ 0 h 40"/>
                <a:gd name="T8" fmla="*/ 26 w 31"/>
                <a:gd name="T9" fmla="*/ 3 h 40"/>
                <a:gd name="T10" fmla="*/ 30 w 31"/>
                <a:gd name="T11" fmla="*/ 10 h 40"/>
                <a:gd name="T12" fmla="*/ 28 w 31"/>
                <a:gd name="T13" fmla="*/ 15 h 40"/>
                <a:gd name="T14" fmla="*/ 24 w 31"/>
                <a:gd name="T15" fmla="*/ 18 h 40"/>
                <a:gd name="T16" fmla="*/ 27 w 31"/>
                <a:gd name="T17" fmla="*/ 20 h 40"/>
                <a:gd name="T18" fmla="*/ 30 w 31"/>
                <a:gd name="T19" fmla="*/ 23 h 40"/>
                <a:gd name="T20" fmla="*/ 31 w 31"/>
                <a:gd name="T21" fmla="*/ 27 h 40"/>
                <a:gd name="T22" fmla="*/ 30 w 31"/>
                <a:gd name="T23" fmla="*/ 34 h 40"/>
                <a:gd name="T24" fmla="*/ 25 w 31"/>
                <a:gd name="T25" fmla="*/ 39 h 40"/>
                <a:gd name="T26" fmla="*/ 16 w 31"/>
                <a:gd name="T27" fmla="*/ 40 h 40"/>
                <a:gd name="T28" fmla="*/ 8 w 31"/>
                <a:gd name="T29" fmla="*/ 39 h 40"/>
                <a:gd name="T30" fmla="*/ 3 w 31"/>
                <a:gd name="T31" fmla="*/ 35 h 40"/>
                <a:gd name="T32" fmla="*/ 0 w 31"/>
                <a:gd name="T33" fmla="*/ 29 h 40"/>
                <a:gd name="T34" fmla="*/ 10 w 31"/>
                <a:gd name="T35" fmla="*/ 28 h 40"/>
                <a:gd name="T36" fmla="*/ 12 w 31"/>
                <a:gd name="T37" fmla="*/ 32 h 40"/>
                <a:gd name="T38" fmla="*/ 16 w 31"/>
                <a:gd name="T39" fmla="*/ 34 h 40"/>
                <a:gd name="T40" fmla="*/ 19 w 31"/>
                <a:gd name="T41" fmla="*/ 32 h 40"/>
                <a:gd name="T42" fmla="*/ 21 w 31"/>
                <a:gd name="T43" fmla="*/ 28 h 40"/>
                <a:gd name="T44" fmla="*/ 19 w 31"/>
                <a:gd name="T45" fmla="*/ 24 h 40"/>
                <a:gd name="T46" fmla="*/ 15 w 31"/>
                <a:gd name="T47" fmla="*/ 22 h 40"/>
                <a:gd name="T48" fmla="*/ 12 w 31"/>
                <a:gd name="T49" fmla="*/ 23 h 40"/>
                <a:gd name="T50" fmla="*/ 13 w 31"/>
                <a:gd name="T51" fmla="*/ 15 h 40"/>
                <a:gd name="T52" fmla="*/ 14 w 31"/>
                <a:gd name="T53" fmla="*/ 15 h 40"/>
                <a:gd name="T54" fmla="*/ 17 w 31"/>
                <a:gd name="T55" fmla="*/ 14 h 40"/>
                <a:gd name="T56" fmla="*/ 19 w 31"/>
                <a:gd name="T57" fmla="*/ 11 h 40"/>
                <a:gd name="T58" fmla="*/ 18 w 31"/>
                <a:gd name="T59" fmla="*/ 8 h 40"/>
                <a:gd name="T60" fmla="*/ 15 w 31"/>
                <a:gd name="T61" fmla="*/ 7 h 40"/>
                <a:gd name="T62" fmla="*/ 12 w 31"/>
                <a:gd name="T63" fmla="*/ 8 h 40"/>
                <a:gd name="T64" fmla="*/ 10 w 31"/>
                <a:gd name="T65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" h="40">
                  <a:moveTo>
                    <a:pt x="10" y="12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" y="7"/>
                    <a:pt x="3" y="5"/>
                    <a:pt x="5" y="3"/>
                  </a:cubicBezTo>
                  <a:cubicBezTo>
                    <a:pt x="7" y="1"/>
                    <a:pt x="11" y="0"/>
                    <a:pt x="15" y="0"/>
                  </a:cubicBezTo>
                  <a:cubicBezTo>
                    <a:pt x="20" y="0"/>
                    <a:pt x="24" y="1"/>
                    <a:pt x="26" y="3"/>
                  </a:cubicBezTo>
                  <a:cubicBezTo>
                    <a:pt x="28" y="5"/>
                    <a:pt x="30" y="7"/>
                    <a:pt x="30" y="10"/>
                  </a:cubicBezTo>
                  <a:cubicBezTo>
                    <a:pt x="30" y="12"/>
                    <a:pt x="29" y="13"/>
                    <a:pt x="28" y="15"/>
                  </a:cubicBezTo>
                  <a:cubicBezTo>
                    <a:pt x="27" y="16"/>
                    <a:pt x="26" y="17"/>
                    <a:pt x="24" y="18"/>
                  </a:cubicBezTo>
                  <a:cubicBezTo>
                    <a:pt x="25" y="19"/>
                    <a:pt x="27" y="19"/>
                    <a:pt x="27" y="20"/>
                  </a:cubicBezTo>
                  <a:cubicBezTo>
                    <a:pt x="29" y="20"/>
                    <a:pt x="30" y="21"/>
                    <a:pt x="30" y="23"/>
                  </a:cubicBezTo>
                  <a:cubicBezTo>
                    <a:pt x="31" y="24"/>
                    <a:pt x="31" y="26"/>
                    <a:pt x="31" y="27"/>
                  </a:cubicBezTo>
                  <a:cubicBezTo>
                    <a:pt x="31" y="30"/>
                    <a:pt x="31" y="32"/>
                    <a:pt x="30" y="34"/>
                  </a:cubicBezTo>
                  <a:cubicBezTo>
                    <a:pt x="29" y="36"/>
                    <a:pt x="27" y="38"/>
                    <a:pt x="25" y="39"/>
                  </a:cubicBezTo>
                  <a:cubicBezTo>
                    <a:pt x="22" y="40"/>
                    <a:pt x="19" y="40"/>
                    <a:pt x="16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4" y="37"/>
                    <a:pt x="3" y="35"/>
                  </a:cubicBezTo>
                  <a:cubicBezTo>
                    <a:pt x="1" y="34"/>
                    <a:pt x="0" y="32"/>
                    <a:pt x="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30"/>
                    <a:pt x="11" y="32"/>
                    <a:pt x="12" y="32"/>
                  </a:cubicBezTo>
                  <a:cubicBezTo>
                    <a:pt x="13" y="33"/>
                    <a:pt x="14" y="34"/>
                    <a:pt x="16" y="34"/>
                  </a:cubicBezTo>
                  <a:cubicBezTo>
                    <a:pt x="17" y="34"/>
                    <a:pt x="18" y="33"/>
                    <a:pt x="19" y="32"/>
                  </a:cubicBezTo>
                  <a:cubicBezTo>
                    <a:pt x="20" y="31"/>
                    <a:pt x="21" y="30"/>
                    <a:pt x="21" y="28"/>
                  </a:cubicBezTo>
                  <a:cubicBezTo>
                    <a:pt x="21" y="26"/>
                    <a:pt x="20" y="25"/>
                    <a:pt x="19" y="24"/>
                  </a:cubicBezTo>
                  <a:cubicBezTo>
                    <a:pt x="18" y="23"/>
                    <a:pt x="17" y="22"/>
                    <a:pt x="15" y="22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5" y="15"/>
                    <a:pt x="17" y="15"/>
                    <a:pt x="17" y="14"/>
                  </a:cubicBezTo>
                  <a:cubicBezTo>
                    <a:pt x="18" y="13"/>
                    <a:pt x="19" y="12"/>
                    <a:pt x="19" y="11"/>
                  </a:cubicBezTo>
                  <a:cubicBezTo>
                    <a:pt x="19" y="10"/>
                    <a:pt x="18" y="9"/>
                    <a:pt x="18" y="8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4" y="7"/>
                    <a:pt x="13" y="7"/>
                    <a:pt x="12" y="8"/>
                  </a:cubicBezTo>
                  <a:cubicBezTo>
                    <a:pt x="11" y="9"/>
                    <a:pt x="11" y="10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59"/>
            <p:cNvSpPr/>
            <p:nvPr/>
          </p:nvSpPr>
          <p:spPr bwMode="auto">
            <a:xfrm>
              <a:off x="5277933" y="5415923"/>
              <a:ext cx="17463" cy="9525"/>
            </a:xfrm>
            <a:custGeom>
              <a:avLst/>
              <a:gdLst>
                <a:gd name="T0" fmla="*/ 0 w 11"/>
                <a:gd name="T1" fmla="*/ 6 h 6"/>
                <a:gd name="T2" fmla="*/ 5 w 11"/>
                <a:gd name="T3" fmla="*/ 5 h 6"/>
                <a:gd name="T4" fmla="*/ 11 w 11"/>
                <a:gd name="T5" fmla="*/ 2 h 6"/>
                <a:gd name="T6" fmla="*/ 8 w 11"/>
                <a:gd name="T7" fmla="*/ 1 h 6"/>
                <a:gd name="T8" fmla="*/ 4 w 11"/>
                <a:gd name="T9" fmla="*/ 0 h 6"/>
                <a:gd name="T10" fmla="*/ 0 w 1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6">
                  <a:moveTo>
                    <a:pt x="0" y="6"/>
                  </a:moveTo>
                  <a:lnTo>
                    <a:pt x="5" y="5"/>
                  </a:lnTo>
                  <a:lnTo>
                    <a:pt x="11" y="2"/>
                  </a:lnTo>
                  <a:lnTo>
                    <a:pt x="8" y="1"/>
                  </a:lnTo>
                  <a:lnTo>
                    <a:pt x="4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60"/>
            <p:cNvSpPr/>
            <p:nvPr/>
          </p:nvSpPr>
          <p:spPr bwMode="auto">
            <a:xfrm>
              <a:off x="5377945" y="4187198"/>
              <a:ext cx="44450" cy="34925"/>
            </a:xfrm>
            <a:custGeom>
              <a:avLst/>
              <a:gdLst>
                <a:gd name="T0" fmla="*/ 22 w 24"/>
                <a:gd name="T1" fmla="*/ 11 h 19"/>
                <a:gd name="T2" fmla="*/ 24 w 24"/>
                <a:gd name="T3" fmla="*/ 8 h 19"/>
                <a:gd name="T4" fmla="*/ 24 w 24"/>
                <a:gd name="T5" fmla="*/ 4 h 19"/>
                <a:gd name="T6" fmla="*/ 21 w 24"/>
                <a:gd name="T7" fmla="*/ 0 h 19"/>
                <a:gd name="T8" fmla="*/ 16 w 24"/>
                <a:gd name="T9" fmla="*/ 0 h 19"/>
                <a:gd name="T10" fmla="*/ 8 w 24"/>
                <a:gd name="T11" fmla="*/ 4 h 19"/>
                <a:gd name="T12" fmla="*/ 0 w 24"/>
                <a:gd name="T13" fmla="*/ 7 h 19"/>
                <a:gd name="T14" fmla="*/ 5 w 24"/>
                <a:gd name="T15" fmla="*/ 19 h 19"/>
                <a:gd name="T16" fmla="*/ 13 w 24"/>
                <a:gd name="T17" fmla="*/ 16 h 19"/>
                <a:gd name="T18" fmla="*/ 22 w 24"/>
                <a:gd name="T1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9">
                  <a:moveTo>
                    <a:pt x="22" y="11"/>
                  </a:moveTo>
                  <a:cubicBezTo>
                    <a:pt x="23" y="10"/>
                    <a:pt x="24" y="9"/>
                    <a:pt x="24" y="8"/>
                  </a:cubicBezTo>
                  <a:cubicBezTo>
                    <a:pt x="24" y="6"/>
                    <a:pt x="24" y="5"/>
                    <a:pt x="24" y="4"/>
                  </a:cubicBezTo>
                  <a:cubicBezTo>
                    <a:pt x="23" y="2"/>
                    <a:pt x="22" y="1"/>
                    <a:pt x="21" y="0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5" y="1"/>
                    <a:pt x="12" y="2"/>
                    <a:pt x="8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8" y="13"/>
                    <a:pt x="21" y="12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61"/>
            <p:cNvSpPr/>
            <p:nvPr/>
          </p:nvSpPr>
          <p:spPr bwMode="auto">
            <a:xfrm>
              <a:off x="6297108" y="4461836"/>
              <a:ext cx="36513" cy="46038"/>
            </a:xfrm>
            <a:custGeom>
              <a:avLst/>
              <a:gdLst>
                <a:gd name="T0" fmla="*/ 10 w 20"/>
                <a:gd name="T1" fmla="*/ 23 h 25"/>
                <a:gd name="T2" fmla="*/ 13 w 20"/>
                <a:gd name="T3" fmla="*/ 25 h 25"/>
                <a:gd name="T4" fmla="*/ 17 w 20"/>
                <a:gd name="T5" fmla="*/ 24 h 25"/>
                <a:gd name="T6" fmla="*/ 20 w 20"/>
                <a:gd name="T7" fmla="*/ 20 h 25"/>
                <a:gd name="T8" fmla="*/ 20 w 20"/>
                <a:gd name="T9" fmla="*/ 15 h 25"/>
                <a:gd name="T10" fmla="*/ 15 w 20"/>
                <a:gd name="T11" fmla="*/ 8 h 25"/>
                <a:gd name="T12" fmla="*/ 11 w 20"/>
                <a:gd name="T13" fmla="*/ 0 h 25"/>
                <a:gd name="T14" fmla="*/ 0 w 20"/>
                <a:gd name="T15" fmla="*/ 7 h 25"/>
                <a:gd name="T16" fmla="*/ 4 w 20"/>
                <a:gd name="T17" fmla="*/ 14 h 25"/>
                <a:gd name="T18" fmla="*/ 10 w 20"/>
                <a:gd name="T19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5">
                  <a:moveTo>
                    <a:pt x="10" y="23"/>
                  </a:moveTo>
                  <a:cubicBezTo>
                    <a:pt x="11" y="24"/>
                    <a:pt x="12" y="24"/>
                    <a:pt x="13" y="25"/>
                  </a:cubicBezTo>
                  <a:cubicBezTo>
                    <a:pt x="15" y="25"/>
                    <a:pt x="16" y="24"/>
                    <a:pt x="17" y="24"/>
                  </a:cubicBezTo>
                  <a:cubicBezTo>
                    <a:pt x="19" y="23"/>
                    <a:pt x="20" y="21"/>
                    <a:pt x="20" y="20"/>
                  </a:cubicBezTo>
                  <a:cubicBezTo>
                    <a:pt x="20" y="19"/>
                    <a:pt x="20" y="17"/>
                    <a:pt x="20" y="15"/>
                  </a:cubicBezTo>
                  <a:cubicBezTo>
                    <a:pt x="19" y="14"/>
                    <a:pt x="18" y="12"/>
                    <a:pt x="15" y="8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19"/>
                    <a:pt x="9" y="22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62"/>
            <p:cNvSpPr/>
            <p:nvPr/>
          </p:nvSpPr>
          <p:spPr bwMode="auto">
            <a:xfrm>
              <a:off x="4995358" y="4642811"/>
              <a:ext cx="39688" cy="28575"/>
            </a:xfrm>
            <a:custGeom>
              <a:avLst/>
              <a:gdLst>
                <a:gd name="T0" fmla="*/ 25 w 25"/>
                <a:gd name="T1" fmla="*/ 0 h 18"/>
                <a:gd name="T2" fmla="*/ 0 w 25"/>
                <a:gd name="T3" fmla="*/ 3 h 18"/>
                <a:gd name="T4" fmla="*/ 19 w 25"/>
                <a:gd name="T5" fmla="*/ 18 h 18"/>
                <a:gd name="T6" fmla="*/ 25 w 2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8">
                  <a:moveTo>
                    <a:pt x="25" y="0"/>
                  </a:moveTo>
                  <a:lnTo>
                    <a:pt x="0" y="3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63"/>
            <p:cNvSpPr/>
            <p:nvPr/>
          </p:nvSpPr>
          <p:spPr bwMode="auto">
            <a:xfrm>
              <a:off x="5774820" y="5565148"/>
              <a:ext cx="38100" cy="61913"/>
            </a:xfrm>
            <a:custGeom>
              <a:avLst/>
              <a:gdLst>
                <a:gd name="T0" fmla="*/ 7 w 21"/>
                <a:gd name="T1" fmla="*/ 10 h 33"/>
                <a:gd name="T2" fmla="*/ 4 w 21"/>
                <a:gd name="T3" fmla="*/ 12 h 33"/>
                <a:gd name="T4" fmla="*/ 2 w 21"/>
                <a:gd name="T5" fmla="*/ 15 h 33"/>
                <a:gd name="T6" fmla="*/ 1 w 21"/>
                <a:gd name="T7" fmla="*/ 19 h 33"/>
                <a:gd name="T8" fmla="*/ 0 w 21"/>
                <a:gd name="T9" fmla="*/ 23 h 33"/>
                <a:gd name="T10" fmla="*/ 2 w 21"/>
                <a:gd name="T11" fmla="*/ 26 h 33"/>
                <a:gd name="T12" fmla="*/ 9 w 21"/>
                <a:gd name="T13" fmla="*/ 32 h 33"/>
                <a:gd name="T14" fmla="*/ 12 w 21"/>
                <a:gd name="T15" fmla="*/ 33 h 33"/>
                <a:gd name="T16" fmla="*/ 15 w 21"/>
                <a:gd name="T17" fmla="*/ 33 h 33"/>
                <a:gd name="T18" fmla="*/ 19 w 21"/>
                <a:gd name="T19" fmla="*/ 29 h 33"/>
                <a:gd name="T20" fmla="*/ 20 w 21"/>
                <a:gd name="T21" fmla="*/ 26 h 33"/>
                <a:gd name="T22" fmla="*/ 21 w 21"/>
                <a:gd name="T23" fmla="*/ 24 h 33"/>
                <a:gd name="T24" fmla="*/ 20 w 21"/>
                <a:gd name="T25" fmla="*/ 20 h 33"/>
                <a:gd name="T26" fmla="*/ 14 w 21"/>
                <a:gd name="T27" fmla="*/ 16 h 33"/>
                <a:gd name="T28" fmla="*/ 14 w 21"/>
                <a:gd name="T29" fmla="*/ 11 h 33"/>
                <a:gd name="T30" fmla="*/ 17 w 21"/>
                <a:gd name="T31" fmla="*/ 11 h 33"/>
                <a:gd name="T32" fmla="*/ 18 w 21"/>
                <a:gd name="T33" fmla="*/ 8 h 33"/>
                <a:gd name="T34" fmla="*/ 18 w 21"/>
                <a:gd name="T35" fmla="*/ 5 h 33"/>
                <a:gd name="T36" fmla="*/ 18 w 21"/>
                <a:gd name="T37" fmla="*/ 2 h 33"/>
                <a:gd name="T38" fmla="*/ 15 w 21"/>
                <a:gd name="T39" fmla="*/ 2 h 33"/>
                <a:gd name="T40" fmla="*/ 10 w 21"/>
                <a:gd name="T41" fmla="*/ 8 h 33"/>
                <a:gd name="T42" fmla="*/ 9 w 21"/>
                <a:gd name="T43" fmla="*/ 9 h 33"/>
                <a:gd name="T44" fmla="*/ 7 w 21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33">
                  <a:moveTo>
                    <a:pt x="7" y="10"/>
                  </a:moveTo>
                  <a:cubicBezTo>
                    <a:pt x="5" y="10"/>
                    <a:pt x="4" y="12"/>
                    <a:pt x="4" y="12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6"/>
                    <a:pt x="1" y="19"/>
                    <a:pt x="1" y="19"/>
                  </a:cubicBezTo>
                  <a:cubicBezTo>
                    <a:pt x="0" y="20"/>
                    <a:pt x="0" y="23"/>
                    <a:pt x="0" y="23"/>
                  </a:cubicBezTo>
                  <a:cubicBezTo>
                    <a:pt x="0" y="24"/>
                    <a:pt x="2" y="26"/>
                    <a:pt x="2" y="26"/>
                  </a:cubicBezTo>
                  <a:cubicBezTo>
                    <a:pt x="3" y="29"/>
                    <a:pt x="9" y="32"/>
                    <a:pt x="9" y="32"/>
                  </a:cubicBezTo>
                  <a:cubicBezTo>
                    <a:pt x="10" y="33"/>
                    <a:pt x="11" y="33"/>
                    <a:pt x="12" y="33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9" y="33"/>
                    <a:pt x="19" y="29"/>
                    <a:pt x="19" y="29"/>
                  </a:cubicBezTo>
                  <a:cubicBezTo>
                    <a:pt x="18" y="28"/>
                    <a:pt x="20" y="26"/>
                    <a:pt x="20" y="26"/>
                  </a:cubicBezTo>
                  <a:cubicBezTo>
                    <a:pt x="21" y="25"/>
                    <a:pt x="21" y="24"/>
                    <a:pt x="21" y="24"/>
                  </a:cubicBezTo>
                  <a:cubicBezTo>
                    <a:pt x="20" y="23"/>
                    <a:pt x="20" y="20"/>
                    <a:pt x="20" y="20"/>
                  </a:cubicBezTo>
                  <a:cubicBezTo>
                    <a:pt x="18" y="19"/>
                    <a:pt x="14" y="16"/>
                    <a:pt x="14" y="16"/>
                  </a:cubicBezTo>
                  <a:cubicBezTo>
                    <a:pt x="11" y="12"/>
                    <a:pt x="14" y="11"/>
                    <a:pt x="14" y="11"/>
                  </a:cubicBezTo>
                  <a:cubicBezTo>
                    <a:pt x="16" y="12"/>
                    <a:pt x="17" y="11"/>
                    <a:pt x="17" y="11"/>
                  </a:cubicBezTo>
                  <a:cubicBezTo>
                    <a:pt x="19" y="11"/>
                    <a:pt x="18" y="8"/>
                    <a:pt x="18" y="8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6" y="0"/>
                    <a:pt x="15" y="2"/>
                    <a:pt x="15" y="2"/>
                  </a:cubicBezTo>
                  <a:cubicBezTo>
                    <a:pt x="14" y="4"/>
                    <a:pt x="10" y="8"/>
                    <a:pt x="10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10"/>
                    <a:pt x="7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64"/>
            <p:cNvSpPr/>
            <p:nvPr/>
          </p:nvSpPr>
          <p:spPr bwMode="auto">
            <a:xfrm>
              <a:off x="5417633" y="5504823"/>
              <a:ext cx="7938" cy="20638"/>
            </a:xfrm>
            <a:custGeom>
              <a:avLst/>
              <a:gdLst>
                <a:gd name="T0" fmla="*/ 0 w 4"/>
                <a:gd name="T1" fmla="*/ 0 h 11"/>
                <a:gd name="T2" fmla="*/ 2 w 4"/>
                <a:gd name="T3" fmla="*/ 5 h 11"/>
                <a:gd name="T4" fmla="*/ 2 w 4"/>
                <a:gd name="T5" fmla="*/ 7 h 11"/>
                <a:gd name="T6" fmla="*/ 3 w 4"/>
                <a:gd name="T7" fmla="*/ 10 h 11"/>
                <a:gd name="T8" fmla="*/ 4 w 4"/>
                <a:gd name="T9" fmla="*/ 9 h 11"/>
                <a:gd name="T10" fmla="*/ 3 w 4"/>
                <a:gd name="T11" fmla="*/ 3 h 11"/>
                <a:gd name="T12" fmla="*/ 3 w 4"/>
                <a:gd name="T13" fmla="*/ 0 h 11"/>
                <a:gd name="T14" fmla="*/ 0 w 4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11">
                  <a:moveTo>
                    <a:pt x="0" y="0"/>
                  </a:moveTo>
                  <a:cubicBezTo>
                    <a:pt x="1" y="3"/>
                    <a:pt x="2" y="4"/>
                    <a:pt x="2" y="5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4" y="9"/>
                    <a:pt x="3" y="8"/>
                    <a:pt x="3" y="10"/>
                  </a:cubicBezTo>
                  <a:cubicBezTo>
                    <a:pt x="4" y="11"/>
                    <a:pt x="4" y="10"/>
                    <a:pt x="4" y="9"/>
                  </a:cubicBezTo>
                  <a:cubicBezTo>
                    <a:pt x="4" y="8"/>
                    <a:pt x="4" y="5"/>
                    <a:pt x="3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65"/>
            <p:cNvSpPr/>
            <p:nvPr/>
          </p:nvSpPr>
          <p:spPr bwMode="auto">
            <a:xfrm>
              <a:off x="5384295" y="5517523"/>
              <a:ext cx="33338" cy="12700"/>
            </a:xfrm>
            <a:custGeom>
              <a:avLst/>
              <a:gdLst>
                <a:gd name="T0" fmla="*/ 0 w 18"/>
                <a:gd name="T1" fmla="*/ 7 h 7"/>
                <a:gd name="T2" fmla="*/ 5 w 18"/>
                <a:gd name="T3" fmla="*/ 6 h 7"/>
                <a:gd name="T4" fmla="*/ 17 w 18"/>
                <a:gd name="T5" fmla="*/ 3 h 7"/>
                <a:gd name="T6" fmla="*/ 18 w 18"/>
                <a:gd name="T7" fmla="*/ 2 h 7"/>
                <a:gd name="T8" fmla="*/ 18 w 18"/>
                <a:gd name="T9" fmla="*/ 2 h 7"/>
                <a:gd name="T10" fmla="*/ 17 w 18"/>
                <a:gd name="T11" fmla="*/ 0 h 7"/>
                <a:gd name="T12" fmla="*/ 0 w 18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7">
                  <a:moveTo>
                    <a:pt x="0" y="7"/>
                  </a:moveTo>
                  <a:cubicBezTo>
                    <a:pt x="1" y="7"/>
                    <a:pt x="3" y="6"/>
                    <a:pt x="5" y="6"/>
                  </a:cubicBezTo>
                  <a:cubicBezTo>
                    <a:pt x="9" y="6"/>
                    <a:pt x="15" y="5"/>
                    <a:pt x="17" y="3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1"/>
                    <a:pt x="17" y="0"/>
                  </a:cubicBezTo>
                  <a:cubicBezTo>
                    <a:pt x="12" y="4"/>
                    <a:pt x="3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66"/>
            <p:cNvSpPr/>
            <p:nvPr/>
          </p:nvSpPr>
          <p:spPr bwMode="auto">
            <a:xfrm>
              <a:off x="5849433" y="4149098"/>
              <a:ext cx="63500" cy="68263"/>
            </a:xfrm>
            <a:custGeom>
              <a:avLst/>
              <a:gdLst>
                <a:gd name="T0" fmla="*/ 12 w 34"/>
                <a:gd name="T1" fmla="*/ 36 h 37"/>
                <a:gd name="T2" fmla="*/ 24 w 34"/>
                <a:gd name="T3" fmla="*/ 35 h 37"/>
                <a:gd name="T4" fmla="*/ 32 w 34"/>
                <a:gd name="T5" fmla="*/ 23 h 37"/>
                <a:gd name="T6" fmla="*/ 32 w 34"/>
                <a:gd name="T7" fmla="*/ 9 h 37"/>
                <a:gd name="T8" fmla="*/ 22 w 34"/>
                <a:gd name="T9" fmla="*/ 2 h 37"/>
                <a:gd name="T10" fmla="*/ 10 w 34"/>
                <a:gd name="T11" fmla="*/ 3 h 37"/>
                <a:gd name="T12" fmla="*/ 2 w 34"/>
                <a:gd name="T13" fmla="*/ 15 h 37"/>
                <a:gd name="T14" fmla="*/ 3 w 34"/>
                <a:gd name="T15" fmla="*/ 29 h 37"/>
                <a:gd name="T16" fmla="*/ 12 w 34"/>
                <a:gd name="T17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7">
                  <a:moveTo>
                    <a:pt x="12" y="36"/>
                  </a:moveTo>
                  <a:cubicBezTo>
                    <a:pt x="17" y="37"/>
                    <a:pt x="21" y="37"/>
                    <a:pt x="24" y="35"/>
                  </a:cubicBezTo>
                  <a:cubicBezTo>
                    <a:pt x="28" y="33"/>
                    <a:pt x="31" y="29"/>
                    <a:pt x="32" y="23"/>
                  </a:cubicBezTo>
                  <a:cubicBezTo>
                    <a:pt x="34" y="17"/>
                    <a:pt x="34" y="12"/>
                    <a:pt x="32" y="9"/>
                  </a:cubicBezTo>
                  <a:cubicBezTo>
                    <a:pt x="30" y="5"/>
                    <a:pt x="26" y="3"/>
                    <a:pt x="22" y="2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6" y="5"/>
                    <a:pt x="3" y="9"/>
                    <a:pt x="2" y="15"/>
                  </a:cubicBezTo>
                  <a:cubicBezTo>
                    <a:pt x="0" y="20"/>
                    <a:pt x="1" y="25"/>
                    <a:pt x="3" y="29"/>
                  </a:cubicBezTo>
                  <a:cubicBezTo>
                    <a:pt x="5" y="33"/>
                    <a:pt x="8" y="35"/>
                    <a:pt x="1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67"/>
            <p:cNvSpPr>
              <a:spLocks noEditPoints="1"/>
            </p:cNvSpPr>
            <p:nvPr/>
          </p:nvSpPr>
          <p:spPr bwMode="auto">
            <a:xfrm>
              <a:off x="4862008" y="4030036"/>
              <a:ext cx="1677988" cy="1673225"/>
            </a:xfrm>
            <a:custGeom>
              <a:avLst/>
              <a:gdLst>
                <a:gd name="T0" fmla="*/ 812 w 905"/>
                <a:gd name="T1" fmla="*/ 404 h 905"/>
                <a:gd name="T2" fmla="*/ 774 w 905"/>
                <a:gd name="T3" fmla="*/ 279 h 905"/>
                <a:gd name="T4" fmla="*/ 779 w 905"/>
                <a:gd name="T5" fmla="*/ 210 h 905"/>
                <a:gd name="T6" fmla="*/ 721 w 905"/>
                <a:gd name="T7" fmla="*/ 187 h 905"/>
                <a:gd name="T8" fmla="*/ 685 w 905"/>
                <a:gd name="T9" fmla="*/ 149 h 905"/>
                <a:gd name="T10" fmla="*/ 617 w 905"/>
                <a:gd name="T11" fmla="*/ 113 h 905"/>
                <a:gd name="T12" fmla="*/ 564 w 905"/>
                <a:gd name="T13" fmla="*/ 108 h 905"/>
                <a:gd name="T14" fmla="*/ 460 w 905"/>
                <a:gd name="T15" fmla="*/ 45 h 905"/>
                <a:gd name="T16" fmla="*/ 375 w 905"/>
                <a:gd name="T17" fmla="*/ 52 h 905"/>
                <a:gd name="T18" fmla="*/ 348 w 905"/>
                <a:gd name="T19" fmla="*/ 78 h 905"/>
                <a:gd name="T20" fmla="*/ 362 w 905"/>
                <a:gd name="T21" fmla="*/ 92 h 905"/>
                <a:gd name="T22" fmla="*/ 312 w 905"/>
                <a:gd name="T23" fmla="*/ 104 h 905"/>
                <a:gd name="T24" fmla="*/ 250 w 905"/>
                <a:gd name="T25" fmla="*/ 96 h 905"/>
                <a:gd name="T26" fmla="*/ 175 w 905"/>
                <a:gd name="T27" fmla="*/ 151 h 905"/>
                <a:gd name="T28" fmla="*/ 121 w 905"/>
                <a:gd name="T29" fmla="*/ 211 h 905"/>
                <a:gd name="T30" fmla="*/ 120 w 905"/>
                <a:gd name="T31" fmla="*/ 281 h 905"/>
                <a:gd name="T32" fmla="*/ 132 w 905"/>
                <a:gd name="T33" fmla="*/ 289 h 905"/>
                <a:gd name="T34" fmla="*/ 95 w 905"/>
                <a:gd name="T35" fmla="*/ 410 h 905"/>
                <a:gd name="T36" fmla="*/ 41 w 905"/>
                <a:gd name="T37" fmla="*/ 453 h 905"/>
                <a:gd name="T38" fmla="*/ 51 w 905"/>
                <a:gd name="T39" fmla="*/ 518 h 905"/>
                <a:gd name="T40" fmla="*/ 101 w 905"/>
                <a:gd name="T41" fmla="*/ 526 h 905"/>
                <a:gd name="T42" fmla="*/ 238 w 905"/>
                <a:gd name="T43" fmla="*/ 764 h 905"/>
                <a:gd name="T44" fmla="*/ 218 w 905"/>
                <a:gd name="T45" fmla="*/ 741 h 905"/>
                <a:gd name="T46" fmla="*/ 196 w 905"/>
                <a:gd name="T47" fmla="*/ 742 h 905"/>
                <a:gd name="T48" fmla="*/ 289 w 905"/>
                <a:gd name="T49" fmla="*/ 829 h 905"/>
                <a:gd name="T50" fmla="*/ 284 w 905"/>
                <a:gd name="T51" fmla="*/ 801 h 905"/>
                <a:gd name="T52" fmla="*/ 309 w 905"/>
                <a:gd name="T53" fmla="*/ 811 h 905"/>
                <a:gd name="T54" fmla="*/ 317 w 905"/>
                <a:gd name="T55" fmla="*/ 787 h 905"/>
                <a:gd name="T56" fmla="*/ 310 w 905"/>
                <a:gd name="T57" fmla="*/ 842 h 905"/>
                <a:gd name="T58" fmla="*/ 352 w 905"/>
                <a:gd name="T59" fmla="*/ 858 h 905"/>
                <a:gd name="T60" fmla="*/ 420 w 905"/>
                <a:gd name="T61" fmla="*/ 807 h 905"/>
                <a:gd name="T62" fmla="*/ 413 w 905"/>
                <a:gd name="T63" fmla="*/ 875 h 905"/>
                <a:gd name="T64" fmla="*/ 399 w 905"/>
                <a:gd name="T65" fmla="*/ 866 h 905"/>
                <a:gd name="T66" fmla="*/ 430 w 905"/>
                <a:gd name="T67" fmla="*/ 858 h 905"/>
                <a:gd name="T68" fmla="*/ 479 w 905"/>
                <a:gd name="T69" fmla="*/ 856 h 905"/>
                <a:gd name="T70" fmla="*/ 477 w 905"/>
                <a:gd name="T71" fmla="*/ 831 h 905"/>
                <a:gd name="T72" fmla="*/ 529 w 905"/>
                <a:gd name="T73" fmla="*/ 866 h 905"/>
                <a:gd name="T74" fmla="*/ 486 w 905"/>
                <a:gd name="T75" fmla="*/ 850 h 905"/>
                <a:gd name="T76" fmla="*/ 516 w 905"/>
                <a:gd name="T77" fmla="*/ 820 h 905"/>
                <a:gd name="T78" fmla="*/ 599 w 905"/>
                <a:gd name="T79" fmla="*/ 840 h 905"/>
                <a:gd name="T80" fmla="*/ 588 w 905"/>
                <a:gd name="T81" fmla="*/ 834 h 905"/>
                <a:gd name="T82" fmla="*/ 584 w 905"/>
                <a:gd name="T83" fmla="*/ 805 h 905"/>
                <a:gd name="T84" fmla="*/ 599 w 905"/>
                <a:gd name="T85" fmla="*/ 796 h 905"/>
                <a:gd name="T86" fmla="*/ 616 w 905"/>
                <a:gd name="T87" fmla="*/ 825 h 905"/>
                <a:gd name="T88" fmla="*/ 655 w 905"/>
                <a:gd name="T89" fmla="*/ 793 h 905"/>
                <a:gd name="T90" fmla="*/ 654 w 905"/>
                <a:gd name="T91" fmla="*/ 760 h 905"/>
                <a:gd name="T92" fmla="*/ 663 w 905"/>
                <a:gd name="T93" fmla="*/ 752 h 905"/>
                <a:gd name="T94" fmla="*/ 668 w 905"/>
                <a:gd name="T95" fmla="*/ 737 h 905"/>
                <a:gd name="T96" fmla="*/ 676 w 905"/>
                <a:gd name="T97" fmla="*/ 737 h 905"/>
                <a:gd name="T98" fmla="*/ 677 w 905"/>
                <a:gd name="T99" fmla="*/ 721 h 905"/>
                <a:gd name="T100" fmla="*/ 691 w 905"/>
                <a:gd name="T101" fmla="*/ 738 h 905"/>
                <a:gd name="T102" fmla="*/ 665 w 905"/>
                <a:gd name="T103" fmla="*/ 771 h 905"/>
                <a:gd name="T104" fmla="*/ 688 w 905"/>
                <a:gd name="T105" fmla="*/ 807 h 905"/>
                <a:gd name="T106" fmla="*/ 679 w 905"/>
                <a:gd name="T107" fmla="*/ 769 h 905"/>
                <a:gd name="T108" fmla="*/ 705 w 905"/>
                <a:gd name="T109" fmla="*/ 766 h 905"/>
                <a:gd name="T110" fmla="*/ 778 w 905"/>
                <a:gd name="T111" fmla="*/ 296 h 905"/>
                <a:gd name="T112" fmla="*/ 810 w 905"/>
                <a:gd name="T113" fmla="*/ 386 h 905"/>
                <a:gd name="T114" fmla="*/ 843 w 905"/>
                <a:gd name="T115" fmla="*/ 516 h 905"/>
                <a:gd name="T116" fmla="*/ 807 w 905"/>
                <a:gd name="T117" fmla="*/ 47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5" h="905">
                  <a:moveTo>
                    <a:pt x="453" y="0"/>
                  </a:moveTo>
                  <a:cubicBezTo>
                    <a:pt x="203" y="0"/>
                    <a:pt x="0" y="203"/>
                    <a:pt x="0" y="453"/>
                  </a:cubicBezTo>
                  <a:cubicBezTo>
                    <a:pt x="0" y="702"/>
                    <a:pt x="203" y="905"/>
                    <a:pt x="453" y="905"/>
                  </a:cubicBezTo>
                  <a:cubicBezTo>
                    <a:pt x="703" y="905"/>
                    <a:pt x="905" y="702"/>
                    <a:pt x="905" y="453"/>
                  </a:cubicBezTo>
                  <a:cubicBezTo>
                    <a:pt x="905" y="203"/>
                    <a:pt x="703" y="0"/>
                    <a:pt x="453" y="0"/>
                  </a:cubicBezTo>
                  <a:close/>
                  <a:moveTo>
                    <a:pt x="858" y="430"/>
                  </a:moveTo>
                  <a:cubicBezTo>
                    <a:pt x="849" y="431"/>
                    <a:pt x="849" y="431"/>
                    <a:pt x="849" y="431"/>
                  </a:cubicBezTo>
                  <a:cubicBezTo>
                    <a:pt x="846" y="400"/>
                    <a:pt x="846" y="400"/>
                    <a:pt x="846" y="400"/>
                  </a:cubicBezTo>
                  <a:cubicBezTo>
                    <a:pt x="835" y="401"/>
                    <a:pt x="835" y="401"/>
                    <a:pt x="835" y="401"/>
                  </a:cubicBezTo>
                  <a:cubicBezTo>
                    <a:pt x="838" y="430"/>
                    <a:pt x="838" y="430"/>
                    <a:pt x="838" y="430"/>
                  </a:cubicBezTo>
                  <a:cubicBezTo>
                    <a:pt x="829" y="431"/>
                    <a:pt x="829" y="431"/>
                    <a:pt x="829" y="431"/>
                  </a:cubicBezTo>
                  <a:cubicBezTo>
                    <a:pt x="826" y="402"/>
                    <a:pt x="826" y="402"/>
                    <a:pt x="826" y="402"/>
                  </a:cubicBezTo>
                  <a:cubicBezTo>
                    <a:pt x="812" y="404"/>
                    <a:pt x="812" y="404"/>
                    <a:pt x="812" y="404"/>
                  </a:cubicBezTo>
                  <a:cubicBezTo>
                    <a:pt x="816" y="435"/>
                    <a:pt x="816" y="435"/>
                    <a:pt x="816" y="435"/>
                  </a:cubicBezTo>
                  <a:cubicBezTo>
                    <a:pt x="807" y="436"/>
                    <a:pt x="807" y="436"/>
                    <a:pt x="807" y="436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54" y="388"/>
                    <a:pt x="854" y="388"/>
                    <a:pt x="854" y="388"/>
                  </a:cubicBezTo>
                  <a:lnTo>
                    <a:pt x="858" y="430"/>
                  </a:lnTo>
                  <a:close/>
                  <a:moveTo>
                    <a:pt x="799" y="241"/>
                  </a:moveTo>
                  <a:cubicBezTo>
                    <a:pt x="802" y="246"/>
                    <a:pt x="804" y="250"/>
                    <a:pt x="804" y="253"/>
                  </a:cubicBezTo>
                  <a:cubicBezTo>
                    <a:pt x="805" y="256"/>
                    <a:pt x="805" y="258"/>
                    <a:pt x="804" y="261"/>
                  </a:cubicBezTo>
                  <a:cubicBezTo>
                    <a:pt x="803" y="264"/>
                    <a:pt x="801" y="266"/>
                    <a:pt x="798" y="267"/>
                  </a:cubicBezTo>
                  <a:cubicBezTo>
                    <a:pt x="795" y="269"/>
                    <a:pt x="791" y="270"/>
                    <a:pt x="788" y="269"/>
                  </a:cubicBezTo>
                  <a:cubicBezTo>
                    <a:pt x="784" y="268"/>
                    <a:pt x="781" y="266"/>
                    <a:pt x="778" y="262"/>
                  </a:cubicBezTo>
                  <a:cubicBezTo>
                    <a:pt x="778" y="265"/>
                    <a:pt x="778" y="267"/>
                    <a:pt x="778" y="269"/>
                  </a:cubicBezTo>
                  <a:cubicBezTo>
                    <a:pt x="777" y="272"/>
                    <a:pt x="776" y="275"/>
                    <a:pt x="774" y="279"/>
                  </a:cubicBezTo>
                  <a:cubicBezTo>
                    <a:pt x="769" y="291"/>
                    <a:pt x="769" y="291"/>
                    <a:pt x="769" y="291"/>
                  </a:cubicBezTo>
                  <a:cubicBezTo>
                    <a:pt x="762" y="279"/>
                    <a:pt x="762" y="279"/>
                    <a:pt x="762" y="279"/>
                  </a:cubicBezTo>
                  <a:cubicBezTo>
                    <a:pt x="767" y="266"/>
                    <a:pt x="767" y="266"/>
                    <a:pt x="767" y="266"/>
                  </a:cubicBezTo>
                  <a:cubicBezTo>
                    <a:pt x="769" y="261"/>
                    <a:pt x="770" y="258"/>
                    <a:pt x="770" y="257"/>
                  </a:cubicBezTo>
                  <a:cubicBezTo>
                    <a:pt x="771" y="255"/>
                    <a:pt x="771" y="254"/>
                    <a:pt x="770" y="253"/>
                  </a:cubicBezTo>
                  <a:cubicBezTo>
                    <a:pt x="770" y="252"/>
                    <a:pt x="769" y="250"/>
                    <a:pt x="768" y="248"/>
                  </a:cubicBezTo>
                  <a:cubicBezTo>
                    <a:pt x="766" y="246"/>
                    <a:pt x="766" y="246"/>
                    <a:pt x="766" y="246"/>
                  </a:cubicBezTo>
                  <a:cubicBezTo>
                    <a:pt x="748" y="257"/>
                    <a:pt x="748" y="257"/>
                    <a:pt x="748" y="257"/>
                  </a:cubicBezTo>
                  <a:cubicBezTo>
                    <a:pt x="742" y="247"/>
                    <a:pt x="742" y="247"/>
                    <a:pt x="742" y="247"/>
                  </a:cubicBezTo>
                  <a:cubicBezTo>
                    <a:pt x="786" y="220"/>
                    <a:pt x="786" y="220"/>
                    <a:pt x="786" y="220"/>
                  </a:cubicBezTo>
                  <a:lnTo>
                    <a:pt x="799" y="241"/>
                  </a:lnTo>
                  <a:close/>
                  <a:moveTo>
                    <a:pt x="750" y="176"/>
                  </a:moveTo>
                  <a:cubicBezTo>
                    <a:pt x="779" y="210"/>
                    <a:pt x="779" y="210"/>
                    <a:pt x="779" y="210"/>
                  </a:cubicBezTo>
                  <a:cubicBezTo>
                    <a:pt x="772" y="216"/>
                    <a:pt x="772" y="216"/>
                    <a:pt x="772" y="216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28" y="230"/>
                    <a:pt x="728" y="230"/>
                    <a:pt x="728" y="230"/>
                  </a:cubicBezTo>
                  <a:cubicBezTo>
                    <a:pt x="721" y="221"/>
                    <a:pt x="721" y="221"/>
                    <a:pt x="721" y="221"/>
                  </a:cubicBezTo>
                  <a:cubicBezTo>
                    <a:pt x="754" y="194"/>
                    <a:pt x="754" y="194"/>
                    <a:pt x="754" y="194"/>
                  </a:cubicBezTo>
                  <a:cubicBezTo>
                    <a:pt x="744" y="181"/>
                    <a:pt x="744" y="181"/>
                    <a:pt x="744" y="181"/>
                  </a:cubicBezTo>
                  <a:lnTo>
                    <a:pt x="750" y="176"/>
                  </a:lnTo>
                  <a:close/>
                  <a:moveTo>
                    <a:pt x="742" y="167"/>
                  </a:moveTo>
                  <a:cubicBezTo>
                    <a:pt x="736" y="174"/>
                    <a:pt x="736" y="174"/>
                    <a:pt x="736" y="174"/>
                  </a:cubicBezTo>
                  <a:cubicBezTo>
                    <a:pt x="714" y="153"/>
                    <a:pt x="714" y="153"/>
                    <a:pt x="714" y="153"/>
                  </a:cubicBezTo>
                  <a:cubicBezTo>
                    <a:pt x="706" y="162"/>
                    <a:pt x="706" y="162"/>
                    <a:pt x="706" y="162"/>
                  </a:cubicBezTo>
                  <a:cubicBezTo>
                    <a:pt x="727" y="181"/>
                    <a:pt x="727" y="181"/>
                    <a:pt x="727" y="181"/>
                  </a:cubicBezTo>
                  <a:cubicBezTo>
                    <a:pt x="721" y="187"/>
                    <a:pt x="721" y="187"/>
                    <a:pt x="721" y="187"/>
                  </a:cubicBezTo>
                  <a:cubicBezTo>
                    <a:pt x="700" y="168"/>
                    <a:pt x="700" y="168"/>
                    <a:pt x="700" y="168"/>
                  </a:cubicBezTo>
                  <a:cubicBezTo>
                    <a:pt x="691" y="178"/>
                    <a:pt x="691" y="178"/>
                    <a:pt x="691" y="178"/>
                  </a:cubicBezTo>
                  <a:cubicBezTo>
                    <a:pt x="714" y="200"/>
                    <a:pt x="714" y="200"/>
                    <a:pt x="714" y="200"/>
                  </a:cubicBezTo>
                  <a:cubicBezTo>
                    <a:pt x="708" y="206"/>
                    <a:pt x="708" y="206"/>
                    <a:pt x="708" y="206"/>
                  </a:cubicBezTo>
                  <a:cubicBezTo>
                    <a:pt x="677" y="177"/>
                    <a:pt x="677" y="177"/>
                    <a:pt x="677" y="177"/>
                  </a:cubicBezTo>
                  <a:cubicBezTo>
                    <a:pt x="711" y="139"/>
                    <a:pt x="711" y="139"/>
                    <a:pt x="711" y="139"/>
                  </a:cubicBezTo>
                  <a:lnTo>
                    <a:pt x="742" y="167"/>
                  </a:lnTo>
                  <a:close/>
                  <a:moveTo>
                    <a:pt x="665" y="105"/>
                  </a:moveTo>
                  <a:cubicBezTo>
                    <a:pt x="680" y="116"/>
                    <a:pt x="680" y="116"/>
                    <a:pt x="680" y="116"/>
                  </a:cubicBezTo>
                  <a:cubicBezTo>
                    <a:pt x="686" y="120"/>
                    <a:pt x="689" y="122"/>
                    <a:pt x="691" y="124"/>
                  </a:cubicBezTo>
                  <a:cubicBezTo>
                    <a:pt x="693" y="127"/>
                    <a:pt x="694" y="130"/>
                    <a:pt x="695" y="133"/>
                  </a:cubicBezTo>
                  <a:cubicBezTo>
                    <a:pt x="695" y="136"/>
                    <a:pt x="694" y="140"/>
                    <a:pt x="692" y="143"/>
                  </a:cubicBezTo>
                  <a:cubicBezTo>
                    <a:pt x="690" y="146"/>
                    <a:pt x="688" y="148"/>
                    <a:pt x="685" y="149"/>
                  </a:cubicBezTo>
                  <a:cubicBezTo>
                    <a:pt x="683" y="150"/>
                    <a:pt x="681" y="150"/>
                    <a:pt x="679" y="150"/>
                  </a:cubicBezTo>
                  <a:cubicBezTo>
                    <a:pt x="676" y="150"/>
                    <a:pt x="674" y="149"/>
                    <a:pt x="672" y="149"/>
                  </a:cubicBezTo>
                  <a:cubicBezTo>
                    <a:pt x="670" y="148"/>
                    <a:pt x="666" y="145"/>
                    <a:pt x="662" y="143"/>
                  </a:cubicBezTo>
                  <a:cubicBezTo>
                    <a:pt x="656" y="138"/>
                    <a:pt x="656" y="138"/>
                    <a:pt x="656" y="138"/>
                  </a:cubicBezTo>
                  <a:cubicBezTo>
                    <a:pt x="645" y="154"/>
                    <a:pt x="645" y="154"/>
                    <a:pt x="645" y="154"/>
                  </a:cubicBezTo>
                  <a:cubicBezTo>
                    <a:pt x="635" y="148"/>
                    <a:pt x="635" y="148"/>
                    <a:pt x="635" y="148"/>
                  </a:cubicBezTo>
                  <a:lnTo>
                    <a:pt x="665" y="105"/>
                  </a:lnTo>
                  <a:close/>
                  <a:moveTo>
                    <a:pt x="632" y="87"/>
                  </a:moveTo>
                  <a:cubicBezTo>
                    <a:pt x="629" y="95"/>
                    <a:pt x="629" y="95"/>
                    <a:pt x="629" y="95"/>
                  </a:cubicBezTo>
                  <a:cubicBezTo>
                    <a:pt x="603" y="84"/>
                    <a:pt x="603" y="84"/>
                    <a:pt x="603" y="84"/>
                  </a:cubicBezTo>
                  <a:cubicBezTo>
                    <a:pt x="598" y="95"/>
                    <a:pt x="598" y="95"/>
                    <a:pt x="598" y="95"/>
                  </a:cubicBezTo>
                  <a:cubicBezTo>
                    <a:pt x="620" y="105"/>
                    <a:pt x="620" y="105"/>
                    <a:pt x="620" y="105"/>
                  </a:cubicBezTo>
                  <a:cubicBezTo>
                    <a:pt x="617" y="113"/>
                    <a:pt x="617" y="113"/>
                    <a:pt x="617" y="113"/>
                  </a:cubicBezTo>
                  <a:cubicBezTo>
                    <a:pt x="595" y="103"/>
                    <a:pt x="595" y="103"/>
                    <a:pt x="595" y="103"/>
                  </a:cubicBezTo>
                  <a:cubicBezTo>
                    <a:pt x="586" y="123"/>
                    <a:pt x="586" y="123"/>
                    <a:pt x="586" y="123"/>
                  </a:cubicBezTo>
                  <a:cubicBezTo>
                    <a:pt x="576" y="119"/>
                    <a:pt x="576" y="119"/>
                    <a:pt x="576" y="119"/>
                  </a:cubicBezTo>
                  <a:cubicBezTo>
                    <a:pt x="596" y="71"/>
                    <a:pt x="596" y="71"/>
                    <a:pt x="596" y="71"/>
                  </a:cubicBezTo>
                  <a:lnTo>
                    <a:pt x="632" y="87"/>
                  </a:lnTo>
                  <a:close/>
                  <a:moveTo>
                    <a:pt x="523" y="77"/>
                  </a:moveTo>
                  <a:cubicBezTo>
                    <a:pt x="525" y="72"/>
                    <a:pt x="527" y="68"/>
                    <a:pt x="529" y="65"/>
                  </a:cubicBezTo>
                  <a:cubicBezTo>
                    <a:pt x="531" y="63"/>
                    <a:pt x="534" y="61"/>
                    <a:pt x="536" y="59"/>
                  </a:cubicBezTo>
                  <a:cubicBezTo>
                    <a:pt x="539" y="58"/>
                    <a:pt x="542" y="57"/>
                    <a:pt x="545" y="57"/>
                  </a:cubicBezTo>
                  <a:cubicBezTo>
                    <a:pt x="548" y="56"/>
                    <a:pt x="553" y="57"/>
                    <a:pt x="557" y="58"/>
                  </a:cubicBezTo>
                  <a:cubicBezTo>
                    <a:pt x="565" y="60"/>
                    <a:pt x="571" y="64"/>
                    <a:pt x="575" y="70"/>
                  </a:cubicBezTo>
                  <a:cubicBezTo>
                    <a:pt x="578" y="76"/>
                    <a:pt x="579" y="83"/>
                    <a:pt x="577" y="91"/>
                  </a:cubicBezTo>
                  <a:cubicBezTo>
                    <a:pt x="575" y="99"/>
                    <a:pt x="570" y="105"/>
                    <a:pt x="564" y="108"/>
                  </a:cubicBezTo>
                  <a:cubicBezTo>
                    <a:pt x="558" y="111"/>
                    <a:pt x="551" y="112"/>
                    <a:pt x="543" y="110"/>
                  </a:cubicBezTo>
                  <a:cubicBezTo>
                    <a:pt x="535" y="108"/>
                    <a:pt x="529" y="104"/>
                    <a:pt x="526" y="98"/>
                  </a:cubicBezTo>
                  <a:cubicBezTo>
                    <a:pt x="522" y="92"/>
                    <a:pt x="521" y="85"/>
                    <a:pt x="523" y="77"/>
                  </a:cubicBezTo>
                  <a:close/>
                  <a:moveTo>
                    <a:pt x="460" y="45"/>
                  </a:moveTo>
                  <a:cubicBezTo>
                    <a:pt x="473" y="66"/>
                    <a:pt x="473" y="66"/>
                    <a:pt x="473" y="66"/>
                  </a:cubicBezTo>
                  <a:cubicBezTo>
                    <a:pt x="487" y="46"/>
                    <a:pt x="487" y="46"/>
                    <a:pt x="487" y="46"/>
                  </a:cubicBezTo>
                  <a:cubicBezTo>
                    <a:pt x="500" y="47"/>
                    <a:pt x="500" y="47"/>
                    <a:pt x="500" y="47"/>
                  </a:cubicBezTo>
                  <a:cubicBezTo>
                    <a:pt x="477" y="76"/>
                    <a:pt x="477" y="76"/>
                    <a:pt x="477" y="76"/>
                  </a:cubicBezTo>
                  <a:cubicBezTo>
                    <a:pt x="476" y="97"/>
                    <a:pt x="476" y="97"/>
                    <a:pt x="476" y="97"/>
                  </a:cubicBezTo>
                  <a:cubicBezTo>
                    <a:pt x="465" y="97"/>
                    <a:pt x="465" y="97"/>
                    <a:pt x="465" y="97"/>
                  </a:cubicBezTo>
                  <a:cubicBezTo>
                    <a:pt x="466" y="75"/>
                    <a:pt x="466" y="75"/>
                    <a:pt x="466" y="75"/>
                  </a:cubicBezTo>
                  <a:cubicBezTo>
                    <a:pt x="447" y="44"/>
                    <a:pt x="447" y="44"/>
                    <a:pt x="447" y="44"/>
                  </a:cubicBezTo>
                  <a:lnTo>
                    <a:pt x="460" y="45"/>
                  </a:lnTo>
                  <a:close/>
                  <a:moveTo>
                    <a:pt x="441" y="44"/>
                  </a:moveTo>
                  <a:cubicBezTo>
                    <a:pt x="442" y="53"/>
                    <a:pt x="442" y="53"/>
                    <a:pt x="442" y="53"/>
                  </a:cubicBezTo>
                  <a:cubicBezTo>
                    <a:pt x="425" y="54"/>
                    <a:pt x="425" y="54"/>
                    <a:pt x="425" y="54"/>
                  </a:cubicBezTo>
                  <a:cubicBezTo>
                    <a:pt x="428" y="97"/>
                    <a:pt x="428" y="97"/>
                    <a:pt x="428" y="97"/>
                  </a:cubicBezTo>
                  <a:cubicBezTo>
                    <a:pt x="417" y="98"/>
                    <a:pt x="417" y="98"/>
                    <a:pt x="417" y="98"/>
                  </a:cubicBezTo>
                  <a:cubicBezTo>
                    <a:pt x="413" y="55"/>
                    <a:pt x="413" y="55"/>
                    <a:pt x="413" y="55"/>
                  </a:cubicBezTo>
                  <a:cubicBezTo>
                    <a:pt x="397" y="56"/>
                    <a:pt x="397" y="56"/>
                    <a:pt x="397" y="56"/>
                  </a:cubicBezTo>
                  <a:cubicBezTo>
                    <a:pt x="396" y="48"/>
                    <a:pt x="396" y="48"/>
                    <a:pt x="396" y="48"/>
                  </a:cubicBezTo>
                  <a:lnTo>
                    <a:pt x="441" y="44"/>
                  </a:lnTo>
                  <a:close/>
                  <a:moveTo>
                    <a:pt x="386" y="50"/>
                  </a:moveTo>
                  <a:cubicBezTo>
                    <a:pt x="395" y="101"/>
                    <a:pt x="395" y="101"/>
                    <a:pt x="395" y="101"/>
                  </a:cubicBezTo>
                  <a:cubicBezTo>
                    <a:pt x="384" y="103"/>
                    <a:pt x="384" y="103"/>
                    <a:pt x="384" y="103"/>
                  </a:cubicBezTo>
                  <a:cubicBezTo>
                    <a:pt x="375" y="52"/>
                    <a:pt x="375" y="52"/>
                    <a:pt x="375" y="52"/>
                  </a:cubicBezTo>
                  <a:lnTo>
                    <a:pt x="386" y="50"/>
                  </a:lnTo>
                  <a:close/>
                  <a:moveTo>
                    <a:pt x="324" y="70"/>
                  </a:moveTo>
                  <a:cubicBezTo>
                    <a:pt x="325" y="68"/>
                    <a:pt x="327" y="65"/>
                    <a:pt x="330" y="63"/>
                  </a:cubicBezTo>
                  <a:cubicBezTo>
                    <a:pt x="333" y="61"/>
                    <a:pt x="336" y="60"/>
                    <a:pt x="340" y="59"/>
                  </a:cubicBezTo>
                  <a:cubicBezTo>
                    <a:pt x="347" y="57"/>
                    <a:pt x="353" y="57"/>
                    <a:pt x="357" y="59"/>
                  </a:cubicBezTo>
                  <a:cubicBezTo>
                    <a:pt x="361" y="60"/>
                    <a:pt x="364" y="63"/>
                    <a:pt x="365" y="68"/>
                  </a:cubicBezTo>
                  <a:cubicBezTo>
                    <a:pt x="354" y="71"/>
                    <a:pt x="354" y="71"/>
                    <a:pt x="354" y="71"/>
                  </a:cubicBezTo>
                  <a:cubicBezTo>
                    <a:pt x="353" y="69"/>
                    <a:pt x="352" y="67"/>
                    <a:pt x="350" y="67"/>
                  </a:cubicBezTo>
                  <a:cubicBezTo>
                    <a:pt x="348" y="66"/>
                    <a:pt x="345" y="66"/>
                    <a:pt x="342" y="67"/>
                  </a:cubicBezTo>
                  <a:cubicBezTo>
                    <a:pt x="339" y="68"/>
                    <a:pt x="337" y="69"/>
                    <a:pt x="335" y="71"/>
                  </a:cubicBezTo>
                  <a:cubicBezTo>
                    <a:pt x="334" y="72"/>
                    <a:pt x="334" y="73"/>
                    <a:pt x="334" y="74"/>
                  </a:cubicBezTo>
                  <a:cubicBezTo>
                    <a:pt x="335" y="76"/>
                    <a:pt x="336" y="76"/>
                    <a:pt x="337" y="77"/>
                  </a:cubicBezTo>
                  <a:cubicBezTo>
                    <a:pt x="339" y="78"/>
                    <a:pt x="342" y="78"/>
                    <a:pt x="348" y="78"/>
                  </a:cubicBezTo>
                  <a:cubicBezTo>
                    <a:pt x="354" y="77"/>
                    <a:pt x="358" y="77"/>
                    <a:pt x="361" y="78"/>
                  </a:cubicBezTo>
                  <a:cubicBezTo>
                    <a:pt x="364" y="79"/>
                    <a:pt x="366" y="80"/>
                    <a:pt x="368" y="81"/>
                  </a:cubicBezTo>
                  <a:cubicBezTo>
                    <a:pt x="370" y="83"/>
                    <a:pt x="372" y="86"/>
                    <a:pt x="373" y="89"/>
                  </a:cubicBezTo>
                  <a:cubicBezTo>
                    <a:pt x="373" y="92"/>
                    <a:pt x="373" y="95"/>
                    <a:pt x="372" y="98"/>
                  </a:cubicBezTo>
                  <a:cubicBezTo>
                    <a:pt x="371" y="101"/>
                    <a:pt x="369" y="103"/>
                    <a:pt x="366" y="105"/>
                  </a:cubicBezTo>
                  <a:cubicBezTo>
                    <a:pt x="364" y="107"/>
                    <a:pt x="360" y="109"/>
                    <a:pt x="355" y="110"/>
                  </a:cubicBezTo>
                  <a:cubicBezTo>
                    <a:pt x="348" y="112"/>
                    <a:pt x="342" y="112"/>
                    <a:pt x="338" y="110"/>
                  </a:cubicBezTo>
                  <a:cubicBezTo>
                    <a:pt x="333" y="108"/>
                    <a:pt x="330" y="105"/>
                    <a:pt x="328" y="100"/>
                  </a:cubicBezTo>
                  <a:cubicBezTo>
                    <a:pt x="338" y="96"/>
                    <a:pt x="338" y="96"/>
                    <a:pt x="338" y="96"/>
                  </a:cubicBezTo>
                  <a:cubicBezTo>
                    <a:pt x="340" y="99"/>
                    <a:pt x="342" y="101"/>
                    <a:pt x="344" y="102"/>
                  </a:cubicBezTo>
                  <a:cubicBezTo>
                    <a:pt x="346" y="103"/>
                    <a:pt x="349" y="103"/>
                    <a:pt x="353" y="102"/>
                  </a:cubicBezTo>
                  <a:cubicBezTo>
                    <a:pt x="356" y="101"/>
                    <a:pt x="359" y="99"/>
                    <a:pt x="360" y="97"/>
                  </a:cubicBezTo>
                  <a:cubicBezTo>
                    <a:pt x="362" y="96"/>
                    <a:pt x="362" y="94"/>
                    <a:pt x="362" y="92"/>
                  </a:cubicBezTo>
                  <a:cubicBezTo>
                    <a:pt x="361" y="91"/>
                    <a:pt x="361" y="90"/>
                    <a:pt x="360" y="89"/>
                  </a:cubicBezTo>
                  <a:cubicBezTo>
                    <a:pt x="359" y="89"/>
                    <a:pt x="357" y="88"/>
                    <a:pt x="355" y="88"/>
                  </a:cubicBezTo>
                  <a:cubicBezTo>
                    <a:pt x="354" y="88"/>
                    <a:pt x="351" y="88"/>
                    <a:pt x="346" y="88"/>
                  </a:cubicBezTo>
                  <a:cubicBezTo>
                    <a:pt x="339" y="89"/>
                    <a:pt x="335" y="88"/>
                    <a:pt x="332" y="87"/>
                  </a:cubicBezTo>
                  <a:cubicBezTo>
                    <a:pt x="328" y="85"/>
                    <a:pt x="325" y="82"/>
                    <a:pt x="324" y="78"/>
                  </a:cubicBezTo>
                  <a:cubicBezTo>
                    <a:pt x="323" y="76"/>
                    <a:pt x="323" y="73"/>
                    <a:pt x="324" y="70"/>
                  </a:cubicBezTo>
                  <a:close/>
                  <a:moveTo>
                    <a:pt x="286" y="79"/>
                  </a:moveTo>
                  <a:cubicBezTo>
                    <a:pt x="292" y="77"/>
                    <a:pt x="296" y="75"/>
                    <a:pt x="299" y="75"/>
                  </a:cubicBezTo>
                  <a:cubicBezTo>
                    <a:pt x="302" y="75"/>
                    <a:pt x="304" y="75"/>
                    <a:pt x="307" y="77"/>
                  </a:cubicBezTo>
                  <a:cubicBezTo>
                    <a:pt x="309" y="78"/>
                    <a:pt x="311" y="80"/>
                    <a:pt x="312" y="83"/>
                  </a:cubicBezTo>
                  <a:cubicBezTo>
                    <a:pt x="314" y="87"/>
                    <a:pt x="314" y="90"/>
                    <a:pt x="313" y="94"/>
                  </a:cubicBezTo>
                  <a:cubicBezTo>
                    <a:pt x="311" y="97"/>
                    <a:pt x="309" y="100"/>
                    <a:pt x="304" y="102"/>
                  </a:cubicBezTo>
                  <a:cubicBezTo>
                    <a:pt x="307" y="103"/>
                    <a:pt x="310" y="103"/>
                    <a:pt x="312" y="104"/>
                  </a:cubicBezTo>
                  <a:cubicBezTo>
                    <a:pt x="314" y="105"/>
                    <a:pt x="317" y="106"/>
                    <a:pt x="321" y="109"/>
                  </a:cubicBezTo>
                  <a:cubicBezTo>
                    <a:pt x="331" y="115"/>
                    <a:pt x="331" y="115"/>
                    <a:pt x="331" y="115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2" y="112"/>
                    <a:pt x="300" y="110"/>
                    <a:pt x="298" y="109"/>
                  </a:cubicBezTo>
                  <a:cubicBezTo>
                    <a:pt x="297" y="109"/>
                    <a:pt x="295" y="109"/>
                    <a:pt x="294" y="109"/>
                  </a:cubicBezTo>
                  <a:cubicBezTo>
                    <a:pt x="293" y="109"/>
                    <a:pt x="291" y="110"/>
                    <a:pt x="289" y="111"/>
                  </a:cubicBezTo>
                  <a:cubicBezTo>
                    <a:pt x="286" y="112"/>
                    <a:pt x="286" y="112"/>
                    <a:pt x="286" y="112"/>
                  </a:cubicBezTo>
                  <a:cubicBezTo>
                    <a:pt x="295" y="131"/>
                    <a:pt x="295" y="131"/>
                    <a:pt x="295" y="131"/>
                  </a:cubicBezTo>
                  <a:cubicBezTo>
                    <a:pt x="285" y="136"/>
                    <a:pt x="285" y="136"/>
                    <a:pt x="285" y="136"/>
                  </a:cubicBezTo>
                  <a:cubicBezTo>
                    <a:pt x="264" y="89"/>
                    <a:pt x="264" y="89"/>
                    <a:pt x="264" y="89"/>
                  </a:cubicBezTo>
                  <a:lnTo>
                    <a:pt x="286" y="79"/>
                  </a:lnTo>
                  <a:close/>
                  <a:moveTo>
                    <a:pt x="250" y="96"/>
                  </a:moveTo>
                  <a:cubicBezTo>
                    <a:pt x="255" y="104"/>
                    <a:pt x="255" y="104"/>
                    <a:pt x="255" y="104"/>
                  </a:cubicBezTo>
                  <a:cubicBezTo>
                    <a:pt x="229" y="120"/>
                    <a:pt x="229" y="120"/>
                    <a:pt x="229" y="120"/>
                  </a:cubicBezTo>
                  <a:cubicBezTo>
                    <a:pt x="235" y="130"/>
                    <a:pt x="235" y="130"/>
                    <a:pt x="235" y="130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64" y="122"/>
                    <a:pt x="264" y="122"/>
                    <a:pt x="264" y="122"/>
                  </a:cubicBezTo>
                  <a:cubicBezTo>
                    <a:pt x="240" y="137"/>
                    <a:pt x="240" y="137"/>
                    <a:pt x="240" y="137"/>
                  </a:cubicBezTo>
                  <a:cubicBezTo>
                    <a:pt x="247" y="149"/>
                    <a:pt x="247" y="149"/>
                    <a:pt x="247" y="149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78" y="139"/>
                    <a:pt x="278" y="139"/>
                    <a:pt x="278" y="139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14" y="119"/>
                    <a:pt x="214" y="119"/>
                    <a:pt x="214" y="119"/>
                  </a:cubicBezTo>
                  <a:lnTo>
                    <a:pt x="250" y="96"/>
                  </a:lnTo>
                  <a:close/>
                  <a:moveTo>
                    <a:pt x="175" y="151"/>
                  </a:moveTo>
                  <a:cubicBezTo>
                    <a:pt x="210" y="171"/>
                    <a:pt x="210" y="171"/>
                    <a:pt x="210" y="171"/>
                  </a:cubicBezTo>
                  <a:cubicBezTo>
                    <a:pt x="196" y="133"/>
                    <a:pt x="196" y="133"/>
                    <a:pt x="196" y="133"/>
                  </a:cubicBezTo>
                  <a:cubicBezTo>
                    <a:pt x="206" y="125"/>
                    <a:pt x="206" y="125"/>
                    <a:pt x="206" y="125"/>
                  </a:cubicBezTo>
                  <a:cubicBezTo>
                    <a:pt x="223" y="177"/>
                    <a:pt x="223" y="177"/>
                    <a:pt x="223" y="177"/>
                  </a:cubicBezTo>
                  <a:cubicBezTo>
                    <a:pt x="214" y="185"/>
                    <a:pt x="214" y="185"/>
                    <a:pt x="214" y="185"/>
                  </a:cubicBezTo>
                  <a:cubicBezTo>
                    <a:pt x="165" y="159"/>
                    <a:pt x="165" y="159"/>
                    <a:pt x="165" y="159"/>
                  </a:cubicBezTo>
                  <a:lnTo>
                    <a:pt x="175" y="151"/>
                  </a:lnTo>
                  <a:close/>
                  <a:moveTo>
                    <a:pt x="160" y="165"/>
                  </a:moveTo>
                  <a:cubicBezTo>
                    <a:pt x="197" y="201"/>
                    <a:pt x="197" y="201"/>
                    <a:pt x="197" y="201"/>
                  </a:cubicBezTo>
                  <a:cubicBezTo>
                    <a:pt x="189" y="209"/>
                    <a:pt x="189" y="209"/>
                    <a:pt x="189" y="209"/>
                  </a:cubicBezTo>
                  <a:cubicBezTo>
                    <a:pt x="152" y="174"/>
                    <a:pt x="152" y="174"/>
                    <a:pt x="152" y="174"/>
                  </a:cubicBezTo>
                  <a:lnTo>
                    <a:pt x="160" y="165"/>
                  </a:lnTo>
                  <a:close/>
                  <a:moveTo>
                    <a:pt x="121" y="211"/>
                  </a:moveTo>
                  <a:cubicBezTo>
                    <a:pt x="163" y="214"/>
                    <a:pt x="163" y="214"/>
                    <a:pt x="163" y="214"/>
                  </a:cubicBezTo>
                  <a:cubicBezTo>
                    <a:pt x="135" y="193"/>
                    <a:pt x="135" y="193"/>
                    <a:pt x="135" y="193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75" y="225"/>
                    <a:pt x="175" y="225"/>
                    <a:pt x="175" y="225"/>
                  </a:cubicBezTo>
                  <a:cubicBezTo>
                    <a:pt x="134" y="222"/>
                    <a:pt x="134" y="222"/>
                    <a:pt x="134" y="222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55" y="252"/>
                    <a:pt x="155" y="252"/>
                    <a:pt x="155" y="252"/>
                  </a:cubicBezTo>
                  <a:cubicBezTo>
                    <a:pt x="114" y="220"/>
                    <a:pt x="114" y="220"/>
                    <a:pt x="114" y="220"/>
                  </a:cubicBezTo>
                  <a:lnTo>
                    <a:pt x="121" y="211"/>
                  </a:lnTo>
                  <a:close/>
                  <a:moveTo>
                    <a:pt x="88" y="264"/>
                  </a:moveTo>
                  <a:cubicBezTo>
                    <a:pt x="112" y="278"/>
                    <a:pt x="112" y="278"/>
                    <a:pt x="112" y="278"/>
                  </a:cubicBezTo>
                  <a:cubicBezTo>
                    <a:pt x="116" y="280"/>
                    <a:pt x="119" y="281"/>
                    <a:pt x="120" y="281"/>
                  </a:cubicBezTo>
                  <a:cubicBezTo>
                    <a:pt x="122" y="282"/>
                    <a:pt x="124" y="282"/>
                    <a:pt x="126" y="281"/>
                  </a:cubicBezTo>
                  <a:cubicBezTo>
                    <a:pt x="128" y="280"/>
                    <a:pt x="130" y="278"/>
                    <a:pt x="132" y="275"/>
                  </a:cubicBezTo>
                  <a:cubicBezTo>
                    <a:pt x="133" y="272"/>
                    <a:pt x="134" y="270"/>
                    <a:pt x="134" y="268"/>
                  </a:cubicBezTo>
                  <a:cubicBezTo>
                    <a:pt x="134" y="266"/>
                    <a:pt x="133" y="264"/>
                    <a:pt x="131" y="263"/>
                  </a:cubicBezTo>
                  <a:cubicBezTo>
                    <a:pt x="130" y="262"/>
                    <a:pt x="127" y="260"/>
                    <a:pt x="124" y="258"/>
                  </a:cubicBezTo>
                  <a:cubicBezTo>
                    <a:pt x="99" y="244"/>
                    <a:pt x="99" y="244"/>
                    <a:pt x="99" y="244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128" y="248"/>
                    <a:pt x="128" y="248"/>
                    <a:pt x="128" y="248"/>
                  </a:cubicBezTo>
                  <a:cubicBezTo>
                    <a:pt x="134" y="251"/>
                    <a:pt x="137" y="253"/>
                    <a:pt x="139" y="255"/>
                  </a:cubicBezTo>
                  <a:cubicBezTo>
                    <a:pt x="141" y="257"/>
                    <a:pt x="142" y="259"/>
                    <a:pt x="143" y="261"/>
                  </a:cubicBezTo>
                  <a:cubicBezTo>
                    <a:pt x="144" y="263"/>
                    <a:pt x="144" y="266"/>
                    <a:pt x="144" y="269"/>
                  </a:cubicBezTo>
                  <a:cubicBezTo>
                    <a:pt x="143" y="272"/>
                    <a:pt x="142" y="275"/>
                    <a:pt x="140" y="279"/>
                  </a:cubicBezTo>
                  <a:cubicBezTo>
                    <a:pt x="137" y="284"/>
                    <a:pt x="134" y="287"/>
                    <a:pt x="132" y="289"/>
                  </a:cubicBezTo>
                  <a:cubicBezTo>
                    <a:pt x="130" y="291"/>
                    <a:pt x="127" y="292"/>
                    <a:pt x="125" y="293"/>
                  </a:cubicBezTo>
                  <a:cubicBezTo>
                    <a:pt x="123" y="293"/>
                    <a:pt x="120" y="293"/>
                    <a:pt x="118" y="293"/>
                  </a:cubicBezTo>
                  <a:cubicBezTo>
                    <a:pt x="115" y="292"/>
                    <a:pt x="111" y="290"/>
                    <a:pt x="106" y="287"/>
                  </a:cubicBezTo>
                  <a:cubicBezTo>
                    <a:pt x="82" y="274"/>
                    <a:pt x="82" y="274"/>
                    <a:pt x="82" y="274"/>
                  </a:cubicBezTo>
                  <a:lnTo>
                    <a:pt x="88" y="264"/>
                  </a:lnTo>
                  <a:close/>
                  <a:moveTo>
                    <a:pt x="45" y="402"/>
                  </a:moveTo>
                  <a:cubicBezTo>
                    <a:pt x="82" y="384"/>
                    <a:pt x="82" y="384"/>
                    <a:pt x="82" y="384"/>
                  </a:cubicBezTo>
                  <a:cubicBezTo>
                    <a:pt x="48" y="379"/>
                    <a:pt x="48" y="379"/>
                    <a:pt x="48" y="379"/>
                  </a:cubicBezTo>
                  <a:cubicBezTo>
                    <a:pt x="50" y="368"/>
                    <a:pt x="50" y="368"/>
                    <a:pt x="50" y="368"/>
                  </a:cubicBezTo>
                  <a:cubicBezTo>
                    <a:pt x="101" y="376"/>
                    <a:pt x="101" y="376"/>
                    <a:pt x="101" y="376"/>
                  </a:cubicBezTo>
                  <a:cubicBezTo>
                    <a:pt x="99" y="387"/>
                    <a:pt x="99" y="387"/>
                    <a:pt x="99" y="387"/>
                  </a:cubicBezTo>
                  <a:cubicBezTo>
                    <a:pt x="62" y="405"/>
                    <a:pt x="62" y="405"/>
                    <a:pt x="62" y="405"/>
                  </a:cubicBezTo>
                  <a:cubicBezTo>
                    <a:pt x="95" y="410"/>
                    <a:pt x="95" y="410"/>
                    <a:pt x="95" y="410"/>
                  </a:cubicBezTo>
                  <a:cubicBezTo>
                    <a:pt x="94" y="421"/>
                    <a:pt x="94" y="421"/>
                    <a:pt x="94" y="421"/>
                  </a:cubicBezTo>
                  <a:cubicBezTo>
                    <a:pt x="43" y="413"/>
                    <a:pt x="43" y="413"/>
                    <a:pt x="43" y="413"/>
                  </a:cubicBezTo>
                  <a:lnTo>
                    <a:pt x="45" y="402"/>
                  </a:lnTo>
                  <a:close/>
                  <a:moveTo>
                    <a:pt x="42" y="427"/>
                  </a:moveTo>
                  <a:cubicBezTo>
                    <a:pt x="94" y="430"/>
                    <a:pt x="94" y="430"/>
                    <a:pt x="94" y="430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42" y="439"/>
                    <a:pt x="42" y="439"/>
                    <a:pt x="42" y="439"/>
                  </a:cubicBezTo>
                  <a:lnTo>
                    <a:pt x="42" y="427"/>
                  </a:lnTo>
                  <a:close/>
                  <a:moveTo>
                    <a:pt x="43" y="487"/>
                  </a:moveTo>
                  <a:cubicBezTo>
                    <a:pt x="63" y="486"/>
                    <a:pt x="63" y="486"/>
                    <a:pt x="63" y="486"/>
                  </a:cubicBezTo>
                  <a:cubicBezTo>
                    <a:pt x="62" y="464"/>
                    <a:pt x="62" y="464"/>
                    <a:pt x="62" y="464"/>
                  </a:cubicBezTo>
                  <a:cubicBezTo>
                    <a:pt x="42" y="465"/>
                    <a:pt x="42" y="465"/>
                    <a:pt x="42" y="46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92" y="450"/>
                    <a:pt x="92" y="450"/>
                    <a:pt x="92" y="450"/>
                  </a:cubicBezTo>
                  <a:cubicBezTo>
                    <a:pt x="93" y="462"/>
                    <a:pt x="93" y="462"/>
                    <a:pt x="93" y="462"/>
                  </a:cubicBezTo>
                  <a:cubicBezTo>
                    <a:pt x="71" y="463"/>
                    <a:pt x="71" y="463"/>
                    <a:pt x="71" y="463"/>
                  </a:cubicBezTo>
                  <a:cubicBezTo>
                    <a:pt x="72" y="486"/>
                    <a:pt x="72" y="486"/>
                    <a:pt x="72" y="486"/>
                  </a:cubicBezTo>
                  <a:cubicBezTo>
                    <a:pt x="94" y="484"/>
                    <a:pt x="94" y="484"/>
                    <a:pt x="94" y="484"/>
                  </a:cubicBezTo>
                  <a:cubicBezTo>
                    <a:pt x="95" y="496"/>
                    <a:pt x="95" y="496"/>
                    <a:pt x="95" y="496"/>
                  </a:cubicBezTo>
                  <a:cubicBezTo>
                    <a:pt x="43" y="499"/>
                    <a:pt x="43" y="499"/>
                    <a:pt x="43" y="499"/>
                  </a:cubicBezTo>
                  <a:lnTo>
                    <a:pt x="43" y="487"/>
                  </a:lnTo>
                  <a:close/>
                  <a:moveTo>
                    <a:pt x="98" y="546"/>
                  </a:moveTo>
                  <a:cubicBezTo>
                    <a:pt x="95" y="551"/>
                    <a:pt x="89" y="555"/>
                    <a:pt x="81" y="557"/>
                  </a:cubicBezTo>
                  <a:cubicBezTo>
                    <a:pt x="73" y="559"/>
                    <a:pt x="66" y="558"/>
                    <a:pt x="60" y="554"/>
                  </a:cubicBezTo>
                  <a:cubicBezTo>
                    <a:pt x="54" y="550"/>
                    <a:pt x="51" y="544"/>
                    <a:pt x="49" y="536"/>
                  </a:cubicBezTo>
                  <a:cubicBezTo>
                    <a:pt x="48" y="529"/>
                    <a:pt x="48" y="523"/>
                    <a:pt x="51" y="518"/>
                  </a:cubicBezTo>
                  <a:cubicBezTo>
                    <a:pt x="53" y="515"/>
                    <a:pt x="55" y="513"/>
                    <a:pt x="59" y="511"/>
                  </a:cubicBezTo>
                  <a:cubicBezTo>
                    <a:pt x="64" y="521"/>
                    <a:pt x="64" y="521"/>
                    <a:pt x="64" y="521"/>
                  </a:cubicBezTo>
                  <a:cubicBezTo>
                    <a:pt x="61" y="523"/>
                    <a:pt x="60" y="524"/>
                    <a:pt x="58" y="527"/>
                  </a:cubicBezTo>
                  <a:cubicBezTo>
                    <a:pt x="57" y="529"/>
                    <a:pt x="57" y="532"/>
                    <a:pt x="58" y="535"/>
                  </a:cubicBezTo>
                  <a:cubicBezTo>
                    <a:pt x="59" y="539"/>
                    <a:pt x="61" y="542"/>
                    <a:pt x="64" y="544"/>
                  </a:cubicBezTo>
                  <a:cubicBezTo>
                    <a:pt x="67" y="546"/>
                    <a:pt x="72" y="547"/>
                    <a:pt x="78" y="545"/>
                  </a:cubicBezTo>
                  <a:cubicBezTo>
                    <a:pt x="84" y="544"/>
                    <a:pt x="89" y="542"/>
                    <a:pt x="91" y="539"/>
                  </a:cubicBezTo>
                  <a:cubicBezTo>
                    <a:pt x="93" y="536"/>
                    <a:pt x="94" y="532"/>
                    <a:pt x="93" y="528"/>
                  </a:cubicBezTo>
                  <a:cubicBezTo>
                    <a:pt x="92" y="525"/>
                    <a:pt x="91" y="522"/>
                    <a:pt x="89" y="521"/>
                  </a:cubicBezTo>
                  <a:cubicBezTo>
                    <a:pt x="86" y="519"/>
                    <a:pt x="83" y="518"/>
                    <a:pt x="79" y="518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6" y="507"/>
                    <a:pt x="91" y="509"/>
                    <a:pt x="94" y="512"/>
                  </a:cubicBezTo>
                  <a:cubicBezTo>
                    <a:pt x="98" y="515"/>
                    <a:pt x="100" y="520"/>
                    <a:pt x="101" y="526"/>
                  </a:cubicBezTo>
                  <a:cubicBezTo>
                    <a:pt x="103" y="533"/>
                    <a:pt x="102" y="540"/>
                    <a:pt x="98" y="546"/>
                  </a:cubicBezTo>
                  <a:close/>
                  <a:moveTo>
                    <a:pt x="115" y="330"/>
                  </a:moveTo>
                  <a:cubicBezTo>
                    <a:pt x="102" y="331"/>
                    <a:pt x="102" y="331"/>
                    <a:pt x="102" y="331"/>
                  </a:cubicBezTo>
                  <a:cubicBezTo>
                    <a:pt x="95" y="353"/>
                    <a:pt x="95" y="353"/>
                    <a:pt x="95" y="353"/>
                  </a:cubicBezTo>
                  <a:cubicBezTo>
                    <a:pt x="105" y="361"/>
                    <a:pt x="105" y="361"/>
                    <a:pt x="105" y="361"/>
                  </a:cubicBezTo>
                  <a:cubicBezTo>
                    <a:pt x="101" y="373"/>
                    <a:pt x="101" y="373"/>
                    <a:pt x="101" y="373"/>
                  </a:cubicBezTo>
                  <a:cubicBezTo>
                    <a:pt x="59" y="336"/>
                    <a:pt x="59" y="336"/>
                    <a:pt x="59" y="336"/>
                  </a:cubicBezTo>
                  <a:cubicBezTo>
                    <a:pt x="62" y="324"/>
                    <a:pt x="62" y="324"/>
                    <a:pt x="62" y="324"/>
                  </a:cubicBezTo>
                  <a:cubicBezTo>
                    <a:pt x="118" y="318"/>
                    <a:pt x="118" y="318"/>
                    <a:pt x="118" y="318"/>
                  </a:cubicBezTo>
                  <a:lnTo>
                    <a:pt x="115" y="330"/>
                  </a:lnTo>
                  <a:close/>
                  <a:moveTo>
                    <a:pt x="252" y="762"/>
                  </a:moveTo>
                  <a:cubicBezTo>
                    <a:pt x="252" y="763"/>
                    <a:pt x="251" y="764"/>
                    <a:pt x="250" y="764"/>
                  </a:cubicBezTo>
                  <a:cubicBezTo>
                    <a:pt x="248" y="765"/>
                    <a:pt x="239" y="763"/>
                    <a:pt x="238" y="764"/>
                  </a:cubicBezTo>
                  <a:cubicBezTo>
                    <a:pt x="233" y="764"/>
                    <a:pt x="232" y="764"/>
                    <a:pt x="231" y="766"/>
                  </a:cubicBezTo>
                  <a:cubicBezTo>
                    <a:pt x="231" y="767"/>
                    <a:pt x="231" y="770"/>
                    <a:pt x="229" y="770"/>
                  </a:cubicBezTo>
                  <a:cubicBezTo>
                    <a:pt x="227" y="769"/>
                    <a:pt x="222" y="768"/>
                    <a:pt x="219" y="768"/>
                  </a:cubicBezTo>
                  <a:cubicBezTo>
                    <a:pt x="218" y="768"/>
                    <a:pt x="217" y="768"/>
                    <a:pt x="216" y="768"/>
                  </a:cubicBezTo>
                  <a:cubicBezTo>
                    <a:pt x="205" y="781"/>
                    <a:pt x="197" y="792"/>
                    <a:pt x="185" y="804"/>
                  </a:cubicBezTo>
                  <a:cubicBezTo>
                    <a:pt x="185" y="804"/>
                    <a:pt x="183" y="805"/>
                    <a:pt x="183" y="805"/>
                  </a:cubicBezTo>
                  <a:cubicBezTo>
                    <a:pt x="191" y="792"/>
                    <a:pt x="199" y="779"/>
                    <a:pt x="208" y="766"/>
                  </a:cubicBezTo>
                  <a:cubicBezTo>
                    <a:pt x="209" y="764"/>
                    <a:pt x="208" y="763"/>
                    <a:pt x="208" y="763"/>
                  </a:cubicBezTo>
                  <a:cubicBezTo>
                    <a:pt x="207" y="761"/>
                    <a:pt x="210" y="758"/>
                    <a:pt x="212" y="758"/>
                  </a:cubicBezTo>
                  <a:cubicBezTo>
                    <a:pt x="212" y="758"/>
                    <a:pt x="213" y="758"/>
                    <a:pt x="214" y="758"/>
                  </a:cubicBezTo>
                  <a:cubicBezTo>
                    <a:pt x="219" y="750"/>
                    <a:pt x="219" y="750"/>
                    <a:pt x="221" y="747"/>
                  </a:cubicBezTo>
                  <a:cubicBezTo>
                    <a:pt x="219" y="746"/>
                    <a:pt x="211" y="743"/>
                    <a:pt x="213" y="741"/>
                  </a:cubicBezTo>
                  <a:cubicBezTo>
                    <a:pt x="214" y="741"/>
                    <a:pt x="216" y="741"/>
                    <a:pt x="218" y="741"/>
                  </a:cubicBezTo>
                  <a:cubicBezTo>
                    <a:pt x="220" y="742"/>
                    <a:pt x="222" y="742"/>
                    <a:pt x="223" y="743"/>
                  </a:cubicBezTo>
                  <a:cubicBezTo>
                    <a:pt x="227" y="739"/>
                    <a:pt x="229" y="736"/>
                    <a:pt x="231" y="731"/>
                  </a:cubicBezTo>
                  <a:cubicBezTo>
                    <a:pt x="231" y="730"/>
                    <a:pt x="234" y="726"/>
                    <a:pt x="233" y="726"/>
                  </a:cubicBezTo>
                  <a:cubicBezTo>
                    <a:pt x="233" y="724"/>
                    <a:pt x="233" y="724"/>
                    <a:pt x="233" y="723"/>
                  </a:cubicBezTo>
                  <a:cubicBezTo>
                    <a:pt x="237" y="725"/>
                    <a:pt x="239" y="727"/>
                    <a:pt x="239" y="731"/>
                  </a:cubicBezTo>
                  <a:cubicBezTo>
                    <a:pt x="239" y="731"/>
                    <a:pt x="239" y="734"/>
                    <a:pt x="239" y="735"/>
                  </a:cubicBezTo>
                  <a:cubicBezTo>
                    <a:pt x="236" y="738"/>
                    <a:pt x="234" y="742"/>
                    <a:pt x="231" y="745"/>
                  </a:cubicBezTo>
                  <a:cubicBezTo>
                    <a:pt x="232" y="746"/>
                    <a:pt x="233" y="746"/>
                    <a:pt x="234" y="746"/>
                  </a:cubicBezTo>
                  <a:cubicBezTo>
                    <a:pt x="237" y="748"/>
                    <a:pt x="239" y="748"/>
                    <a:pt x="242" y="750"/>
                  </a:cubicBezTo>
                  <a:cubicBezTo>
                    <a:pt x="243" y="749"/>
                    <a:pt x="244" y="750"/>
                    <a:pt x="244" y="749"/>
                  </a:cubicBezTo>
                  <a:cubicBezTo>
                    <a:pt x="252" y="753"/>
                    <a:pt x="253" y="761"/>
                    <a:pt x="252" y="762"/>
                  </a:cubicBezTo>
                  <a:close/>
                  <a:moveTo>
                    <a:pt x="189" y="735"/>
                  </a:moveTo>
                  <a:cubicBezTo>
                    <a:pt x="192" y="737"/>
                    <a:pt x="195" y="739"/>
                    <a:pt x="196" y="742"/>
                  </a:cubicBezTo>
                  <a:cubicBezTo>
                    <a:pt x="197" y="743"/>
                    <a:pt x="201" y="748"/>
                    <a:pt x="203" y="754"/>
                  </a:cubicBezTo>
                  <a:cubicBezTo>
                    <a:pt x="204" y="757"/>
                    <a:pt x="205" y="758"/>
                    <a:pt x="204" y="761"/>
                  </a:cubicBezTo>
                  <a:cubicBezTo>
                    <a:pt x="199" y="758"/>
                    <a:pt x="200" y="757"/>
                    <a:pt x="198" y="752"/>
                  </a:cubicBezTo>
                  <a:cubicBezTo>
                    <a:pt x="198" y="750"/>
                    <a:pt x="197" y="748"/>
                    <a:pt x="193" y="744"/>
                  </a:cubicBezTo>
                  <a:cubicBezTo>
                    <a:pt x="193" y="742"/>
                    <a:pt x="189" y="738"/>
                    <a:pt x="189" y="735"/>
                  </a:cubicBezTo>
                  <a:close/>
                  <a:moveTo>
                    <a:pt x="262" y="820"/>
                  </a:moveTo>
                  <a:cubicBezTo>
                    <a:pt x="262" y="818"/>
                    <a:pt x="260" y="817"/>
                    <a:pt x="260" y="815"/>
                  </a:cubicBezTo>
                  <a:cubicBezTo>
                    <a:pt x="266" y="807"/>
                    <a:pt x="274" y="789"/>
                    <a:pt x="281" y="779"/>
                  </a:cubicBezTo>
                  <a:cubicBezTo>
                    <a:pt x="282" y="777"/>
                    <a:pt x="283" y="776"/>
                    <a:pt x="284" y="776"/>
                  </a:cubicBezTo>
                  <a:cubicBezTo>
                    <a:pt x="284" y="777"/>
                    <a:pt x="285" y="777"/>
                    <a:pt x="283" y="781"/>
                  </a:cubicBezTo>
                  <a:cubicBezTo>
                    <a:pt x="283" y="782"/>
                    <a:pt x="263" y="819"/>
                    <a:pt x="265" y="821"/>
                  </a:cubicBezTo>
                  <a:cubicBezTo>
                    <a:pt x="263" y="821"/>
                    <a:pt x="263" y="821"/>
                    <a:pt x="262" y="820"/>
                  </a:cubicBezTo>
                  <a:close/>
                  <a:moveTo>
                    <a:pt x="289" y="829"/>
                  </a:moveTo>
                  <a:cubicBezTo>
                    <a:pt x="288" y="830"/>
                    <a:pt x="288" y="830"/>
                    <a:pt x="287" y="830"/>
                  </a:cubicBezTo>
                  <a:cubicBezTo>
                    <a:pt x="286" y="830"/>
                    <a:pt x="284" y="829"/>
                    <a:pt x="282" y="828"/>
                  </a:cubicBezTo>
                  <a:cubicBezTo>
                    <a:pt x="280" y="826"/>
                    <a:pt x="275" y="818"/>
                    <a:pt x="276" y="816"/>
                  </a:cubicBezTo>
                  <a:cubicBezTo>
                    <a:pt x="276" y="816"/>
                    <a:pt x="276" y="816"/>
                    <a:pt x="276" y="816"/>
                  </a:cubicBezTo>
                  <a:cubicBezTo>
                    <a:pt x="278" y="822"/>
                    <a:pt x="286" y="820"/>
                    <a:pt x="294" y="818"/>
                  </a:cubicBezTo>
                  <a:cubicBezTo>
                    <a:pt x="300" y="816"/>
                    <a:pt x="305" y="813"/>
                    <a:pt x="305" y="812"/>
                  </a:cubicBezTo>
                  <a:cubicBezTo>
                    <a:pt x="305" y="811"/>
                    <a:pt x="305" y="810"/>
                    <a:pt x="304" y="809"/>
                  </a:cubicBezTo>
                  <a:cubicBezTo>
                    <a:pt x="304" y="810"/>
                    <a:pt x="301" y="811"/>
                    <a:pt x="297" y="812"/>
                  </a:cubicBezTo>
                  <a:cubicBezTo>
                    <a:pt x="288" y="814"/>
                    <a:pt x="275" y="816"/>
                    <a:pt x="273" y="815"/>
                  </a:cubicBezTo>
                  <a:cubicBezTo>
                    <a:pt x="270" y="814"/>
                    <a:pt x="270" y="813"/>
                    <a:pt x="273" y="809"/>
                  </a:cubicBezTo>
                  <a:cubicBezTo>
                    <a:pt x="279" y="807"/>
                    <a:pt x="290" y="805"/>
                    <a:pt x="297" y="802"/>
                  </a:cubicBezTo>
                  <a:cubicBezTo>
                    <a:pt x="297" y="801"/>
                    <a:pt x="299" y="801"/>
                    <a:pt x="298" y="799"/>
                  </a:cubicBezTo>
                  <a:cubicBezTo>
                    <a:pt x="295" y="800"/>
                    <a:pt x="286" y="801"/>
                    <a:pt x="284" y="801"/>
                  </a:cubicBezTo>
                  <a:cubicBezTo>
                    <a:pt x="281" y="798"/>
                    <a:pt x="283" y="795"/>
                    <a:pt x="284" y="792"/>
                  </a:cubicBezTo>
                  <a:cubicBezTo>
                    <a:pt x="285" y="792"/>
                    <a:pt x="284" y="792"/>
                    <a:pt x="285" y="792"/>
                  </a:cubicBezTo>
                  <a:cubicBezTo>
                    <a:pt x="287" y="794"/>
                    <a:pt x="294" y="792"/>
                    <a:pt x="295" y="791"/>
                  </a:cubicBezTo>
                  <a:cubicBezTo>
                    <a:pt x="294" y="789"/>
                    <a:pt x="292" y="784"/>
                    <a:pt x="293" y="785"/>
                  </a:cubicBezTo>
                  <a:cubicBezTo>
                    <a:pt x="295" y="786"/>
                    <a:pt x="295" y="787"/>
                    <a:pt x="298" y="787"/>
                  </a:cubicBezTo>
                  <a:cubicBezTo>
                    <a:pt x="298" y="787"/>
                    <a:pt x="299" y="787"/>
                    <a:pt x="298" y="787"/>
                  </a:cubicBezTo>
                  <a:cubicBezTo>
                    <a:pt x="297" y="786"/>
                    <a:pt x="295" y="785"/>
                    <a:pt x="295" y="784"/>
                  </a:cubicBezTo>
                  <a:cubicBezTo>
                    <a:pt x="296" y="782"/>
                    <a:pt x="298" y="782"/>
                    <a:pt x="299" y="783"/>
                  </a:cubicBezTo>
                  <a:cubicBezTo>
                    <a:pt x="301" y="784"/>
                    <a:pt x="308" y="789"/>
                    <a:pt x="308" y="789"/>
                  </a:cubicBezTo>
                  <a:cubicBezTo>
                    <a:pt x="309" y="790"/>
                    <a:pt x="309" y="790"/>
                    <a:pt x="309" y="790"/>
                  </a:cubicBezTo>
                  <a:cubicBezTo>
                    <a:pt x="310" y="791"/>
                    <a:pt x="310" y="792"/>
                    <a:pt x="310" y="793"/>
                  </a:cubicBezTo>
                  <a:cubicBezTo>
                    <a:pt x="310" y="796"/>
                    <a:pt x="308" y="797"/>
                    <a:pt x="305" y="797"/>
                  </a:cubicBezTo>
                  <a:cubicBezTo>
                    <a:pt x="306" y="802"/>
                    <a:pt x="306" y="806"/>
                    <a:pt x="309" y="811"/>
                  </a:cubicBezTo>
                  <a:cubicBezTo>
                    <a:pt x="311" y="809"/>
                    <a:pt x="313" y="809"/>
                    <a:pt x="313" y="808"/>
                  </a:cubicBezTo>
                  <a:cubicBezTo>
                    <a:pt x="316" y="810"/>
                    <a:pt x="317" y="811"/>
                    <a:pt x="317" y="814"/>
                  </a:cubicBezTo>
                  <a:cubicBezTo>
                    <a:pt x="315" y="818"/>
                    <a:pt x="310" y="817"/>
                    <a:pt x="309" y="819"/>
                  </a:cubicBezTo>
                  <a:cubicBezTo>
                    <a:pt x="308" y="823"/>
                    <a:pt x="309" y="831"/>
                    <a:pt x="307" y="834"/>
                  </a:cubicBezTo>
                  <a:cubicBezTo>
                    <a:pt x="307" y="835"/>
                    <a:pt x="306" y="835"/>
                    <a:pt x="305" y="834"/>
                  </a:cubicBezTo>
                  <a:cubicBezTo>
                    <a:pt x="304" y="831"/>
                    <a:pt x="305" y="824"/>
                    <a:pt x="305" y="820"/>
                  </a:cubicBezTo>
                  <a:cubicBezTo>
                    <a:pt x="303" y="821"/>
                    <a:pt x="299" y="823"/>
                    <a:pt x="295" y="823"/>
                  </a:cubicBezTo>
                  <a:cubicBezTo>
                    <a:pt x="295" y="824"/>
                    <a:pt x="295" y="824"/>
                    <a:pt x="295" y="825"/>
                  </a:cubicBezTo>
                  <a:cubicBezTo>
                    <a:pt x="297" y="826"/>
                    <a:pt x="297" y="827"/>
                    <a:pt x="298" y="828"/>
                  </a:cubicBezTo>
                  <a:cubicBezTo>
                    <a:pt x="298" y="829"/>
                    <a:pt x="296" y="830"/>
                    <a:pt x="296" y="831"/>
                  </a:cubicBezTo>
                  <a:cubicBezTo>
                    <a:pt x="295" y="831"/>
                    <a:pt x="293" y="830"/>
                    <a:pt x="291" y="829"/>
                  </a:cubicBezTo>
                  <a:cubicBezTo>
                    <a:pt x="290" y="829"/>
                    <a:pt x="289" y="829"/>
                    <a:pt x="289" y="829"/>
                  </a:cubicBezTo>
                  <a:close/>
                  <a:moveTo>
                    <a:pt x="317" y="787"/>
                  </a:moveTo>
                  <a:cubicBezTo>
                    <a:pt x="317" y="785"/>
                    <a:pt x="319" y="786"/>
                    <a:pt x="320" y="786"/>
                  </a:cubicBezTo>
                  <a:cubicBezTo>
                    <a:pt x="323" y="788"/>
                    <a:pt x="325" y="789"/>
                    <a:pt x="326" y="794"/>
                  </a:cubicBezTo>
                  <a:cubicBezTo>
                    <a:pt x="326" y="795"/>
                    <a:pt x="326" y="796"/>
                    <a:pt x="325" y="798"/>
                  </a:cubicBezTo>
                  <a:cubicBezTo>
                    <a:pt x="323" y="798"/>
                    <a:pt x="319" y="798"/>
                    <a:pt x="319" y="795"/>
                  </a:cubicBezTo>
                  <a:cubicBezTo>
                    <a:pt x="318" y="793"/>
                    <a:pt x="316" y="788"/>
                    <a:pt x="317" y="787"/>
                  </a:cubicBezTo>
                  <a:close/>
                  <a:moveTo>
                    <a:pt x="341" y="802"/>
                  </a:moveTo>
                  <a:cubicBezTo>
                    <a:pt x="334" y="803"/>
                    <a:pt x="319" y="845"/>
                    <a:pt x="312" y="854"/>
                  </a:cubicBezTo>
                  <a:cubicBezTo>
                    <a:pt x="308" y="861"/>
                    <a:pt x="306" y="861"/>
                    <a:pt x="303" y="858"/>
                  </a:cubicBezTo>
                  <a:cubicBezTo>
                    <a:pt x="299" y="854"/>
                    <a:pt x="294" y="836"/>
                    <a:pt x="295" y="832"/>
                  </a:cubicBezTo>
                  <a:cubicBezTo>
                    <a:pt x="296" y="833"/>
                    <a:pt x="297" y="836"/>
                    <a:pt x="297" y="837"/>
                  </a:cubicBezTo>
                  <a:cubicBezTo>
                    <a:pt x="298" y="836"/>
                    <a:pt x="297" y="836"/>
                    <a:pt x="298" y="835"/>
                  </a:cubicBezTo>
                  <a:cubicBezTo>
                    <a:pt x="299" y="838"/>
                    <a:pt x="303" y="846"/>
                    <a:pt x="304" y="847"/>
                  </a:cubicBezTo>
                  <a:cubicBezTo>
                    <a:pt x="307" y="849"/>
                    <a:pt x="308" y="844"/>
                    <a:pt x="310" y="842"/>
                  </a:cubicBezTo>
                  <a:cubicBezTo>
                    <a:pt x="314" y="834"/>
                    <a:pt x="325" y="807"/>
                    <a:pt x="329" y="799"/>
                  </a:cubicBezTo>
                  <a:cubicBezTo>
                    <a:pt x="332" y="794"/>
                    <a:pt x="334" y="789"/>
                    <a:pt x="331" y="786"/>
                  </a:cubicBezTo>
                  <a:cubicBezTo>
                    <a:pt x="320" y="780"/>
                    <a:pt x="306" y="784"/>
                    <a:pt x="296" y="778"/>
                  </a:cubicBezTo>
                  <a:cubicBezTo>
                    <a:pt x="296" y="778"/>
                    <a:pt x="296" y="778"/>
                    <a:pt x="296" y="778"/>
                  </a:cubicBezTo>
                  <a:cubicBezTo>
                    <a:pt x="302" y="776"/>
                    <a:pt x="328" y="782"/>
                    <a:pt x="328" y="782"/>
                  </a:cubicBezTo>
                  <a:cubicBezTo>
                    <a:pt x="336" y="784"/>
                    <a:pt x="346" y="792"/>
                    <a:pt x="341" y="802"/>
                  </a:cubicBezTo>
                  <a:close/>
                  <a:moveTo>
                    <a:pt x="365" y="858"/>
                  </a:moveTo>
                  <a:cubicBezTo>
                    <a:pt x="365" y="858"/>
                    <a:pt x="363" y="859"/>
                    <a:pt x="362" y="859"/>
                  </a:cubicBezTo>
                  <a:cubicBezTo>
                    <a:pt x="362" y="859"/>
                    <a:pt x="362" y="860"/>
                    <a:pt x="360" y="861"/>
                  </a:cubicBezTo>
                  <a:cubicBezTo>
                    <a:pt x="360" y="861"/>
                    <a:pt x="358" y="862"/>
                    <a:pt x="356" y="861"/>
                  </a:cubicBezTo>
                  <a:cubicBezTo>
                    <a:pt x="356" y="861"/>
                    <a:pt x="355" y="860"/>
                    <a:pt x="354" y="860"/>
                  </a:cubicBezTo>
                  <a:cubicBezTo>
                    <a:pt x="354" y="860"/>
                    <a:pt x="352" y="859"/>
                    <a:pt x="351" y="859"/>
                  </a:cubicBezTo>
                  <a:cubicBezTo>
                    <a:pt x="351" y="859"/>
                    <a:pt x="349" y="859"/>
                    <a:pt x="352" y="858"/>
                  </a:cubicBezTo>
                  <a:cubicBezTo>
                    <a:pt x="352" y="858"/>
                    <a:pt x="352" y="857"/>
                    <a:pt x="353" y="857"/>
                  </a:cubicBezTo>
                  <a:cubicBezTo>
                    <a:pt x="353" y="857"/>
                    <a:pt x="354" y="857"/>
                    <a:pt x="354" y="857"/>
                  </a:cubicBezTo>
                  <a:cubicBezTo>
                    <a:pt x="354" y="857"/>
                    <a:pt x="354" y="856"/>
                    <a:pt x="355" y="857"/>
                  </a:cubicBezTo>
                  <a:cubicBezTo>
                    <a:pt x="355" y="857"/>
                    <a:pt x="356" y="858"/>
                    <a:pt x="357" y="855"/>
                  </a:cubicBezTo>
                  <a:cubicBezTo>
                    <a:pt x="357" y="855"/>
                    <a:pt x="357" y="855"/>
                    <a:pt x="358" y="855"/>
                  </a:cubicBezTo>
                  <a:cubicBezTo>
                    <a:pt x="358" y="855"/>
                    <a:pt x="362" y="853"/>
                    <a:pt x="371" y="847"/>
                  </a:cubicBezTo>
                  <a:cubicBezTo>
                    <a:pt x="371" y="847"/>
                    <a:pt x="379" y="842"/>
                    <a:pt x="384" y="837"/>
                  </a:cubicBezTo>
                  <a:cubicBezTo>
                    <a:pt x="384" y="837"/>
                    <a:pt x="388" y="834"/>
                    <a:pt x="393" y="830"/>
                  </a:cubicBezTo>
                  <a:cubicBezTo>
                    <a:pt x="393" y="830"/>
                    <a:pt x="406" y="820"/>
                    <a:pt x="408" y="817"/>
                  </a:cubicBezTo>
                  <a:cubicBezTo>
                    <a:pt x="408" y="817"/>
                    <a:pt x="399" y="812"/>
                    <a:pt x="400" y="808"/>
                  </a:cubicBezTo>
                  <a:cubicBezTo>
                    <a:pt x="400" y="808"/>
                    <a:pt x="401" y="806"/>
                    <a:pt x="402" y="808"/>
                  </a:cubicBezTo>
                  <a:cubicBezTo>
                    <a:pt x="402" y="808"/>
                    <a:pt x="406" y="811"/>
                    <a:pt x="413" y="810"/>
                  </a:cubicBezTo>
                  <a:cubicBezTo>
                    <a:pt x="413" y="810"/>
                    <a:pt x="416" y="810"/>
                    <a:pt x="420" y="807"/>
                  </a:cubicBezTo>
                  <a:cubicBezTo>
                    <a:pt x="420" y="807"/>
                    <a:pt x="425" y="806"/>
                    <a:pt x="427" y="815"/>
                  </a:cubicBezTo>
                  <a:cubicBezTo>
                    <a:pt x="427" y="815"/>
                    <a:pt x="427" y="819"/>
                    <a:pt x="425" y="818"/>
                  </a:cubicBezTo>
                  <a:cubicBezTo>
                    <a:pt x="425" y="818"/>
                    <a:pt x="422" y="818"/>
                    <a:pt x="419" y="819"/>
                  </a:cubicBezTo>
                  <a:cubicBezTo>
                    <a:pt x="419" y="819"/>
                    <a:pt x="418" y="818"/>
                    <a:pt x="416" y="820"/>
                  </a:cubicBezTo>
                  <a:cubicBezTo>
                    <a:pt x="416" y="820"/>
                    <a:pt x="410" y="826"/>
                    <a:pt x="397" y="834"/>
                  </a:cubicBezTo>
                  <a:cubicBezTo>
                    <a:pt x="397" y="834"/>
                    <a:pt x="390" y="839"/>
                    <a:pt x="381" y="848"/>
                  </a:cubicBezTo>
                  <a:cubicBezTo>
                    <a:pt x="381" y="848"/>
                    <a:pt x="374" y="854"/>
                    <a:pt x="365" y="858"/>
                  </a:cubicBezTo>
                  <a:close/>
                  <a:moveTo>
                    <a:pt x="430" y="858"/>
                  </a:moveTo>
                  <a:cubicBezTo>
                    <a:pt x="430" y="858"/>
                    <a:pt x="430" y="859"/>
                    <a:pt x="430" y="860"/>
                  </a:cubicBezTo>
                  <a:cubicBezTo>
                    <a:pt x="430" y="860"/>
                    <a:pt x="430" y="862"/>
                    <a:pt x="427" y="862"/>
                  </a:cubicBezTo>
                  <a:cubicBezTo>
                    <a:pt x="427" y="862"/>
                    <a:pt x="420" y="864"/>
                    <a:pt x="419" y="866"/>
                  </a:cubicBezTo>
                  <a:cubicBezTo>
                    <a:pt x="419" y="866"/>
                    <a:pt x="415" y="869"/>
                    <a:pt x="416" y="872"/>
                  </a:cubicBezTo>
                  <a:cubicBezTo>
                    <a:pt x="416" y="872"/>
                    <a:pt x="416" y="874"/>
                    <a:pt x="413" y="875"/>
                  </a:cubicBezTo>
                  <a:cubicBezTo>
                    <a:pt x="413" y="875"/>
                    <a:pt x="411" y="875"/>
                    <a:pt x="409" y="875"/>
                  </a:cubicBezTo>
                  <a:cubicBezTo>
                    <a:pt x="409" y="875"/>
                    <a:pt x="407" y="873"/>
                    <a:pt x="404" y="875"/>
                  </a:cubicBezTo>
                  <a:cubicBezTo>
                    <a:pt x="404" y="875"/>
                    <a:pt x="404" y="876"/>
                    <a:pt x="402" y="875"/>
                  </a:cubicBezTo>
                  <a:cubicBezTo>
                    <a:pt x="402" y="875"/>
                    <a:pt x="402" y="874"/>
                    <a:pt x="401" y="874"/>
                  </a:cubicBezTo>
                  <a:cubicBezTo>
                    <a:pt x="401" y="874"/>
                    <a:pt x="400" y="873"/>
                    <a:pt x="400" y="872"/>
                  </a:cubicBezTo>
                  <a:cubicBezTo>
                    <a:pt x="400" y="872"/>
                    <a:pt x="400" y="870"/>
                    <a:pt x="398" y="869"/>
                  </a:cubicBezTo>
                  <a:cubicBezTo>
                    <a:pt x="398" y="869"/>
                    <a:pt x="397" y="869"/>
                    <a:pt x="397" y="867"/>
                  </a:cubicBezTo>
                  <a:cubicBezTo>
                    <a:pt x="397" y="867"/>
                    <a:pt x="396" y="861"/>
                    <a:pt x="395" y="858"/>
                  </a:cubicBezTo>
                  <a:cubicBezTo>
                    <a:pt x="395" y="858"/>
                    <a:pt x="394" y="855"/>
                    <a:pt x="391" y="854"/>
                  </a:cubicBezTo>
                  <a:cubicBezTo>
                    <a:pt x="391" y="854"/>
                    <a:pt x="387" y="848"/>
                    <a:pt x="389" y="848"/>
                  </a:cubicBezTo>
                  <a:cubicBezTo>
                    <a:pt x="389" y="848"/>
                    <a:pt x="393" y="848"/>
                    <a:pt x="396" y="854"/>
                  </a:cubicBezTo>
                  <a:cubicBezTo>
                    <a:pt x="396" y="854"/>
                    <a:pt x="396" y="856"/>
                    <a:pt x="396" y="858"/>
                  </a:cubicBezTo>
                  <a:cubicBezTo>
                    <a:pt x="396" y="858"/>
                    <a:pt x="397" y="859"/>
                    <a:pt x="399" y="866"/>
                  </a:cubicBezTo>
                  <a:cubicBezTo>
                    <a:pt x="399" y="866"/>
                    <a:pt x="400" y="867"/>
                    <a:pt x="400" y="865"/>
                  </a:cubicBezTo>
                  <a:cubicBezTo>
                    <a:pt x="402" y="863"/>
                    <a:pt x="402" y="863"/>
                    <a:pt x="402" y="863"/>
                  </a:cubicBezTo>
                  <a:cubicBezTo>
                    <a:pt x="402" y="863"/>
                    <a:pt x="403" y="861"/>
                    <a:pt x="404" y="862"/>
                  </a:cubicBezTo>
                  <a:cubicBezTo>
                    <a:pt x="404" y="862"/>
                    <a:pt x="404" y="863"/>
                    <a:pt x="405" y="862"/>
                  </a:cubicBezTo>
                  <a:cubicBezTo>
                    <a:pt x="405" y="862"/>
                    <a:pt x="408" y="860"/>
                    <a:pt x="410" y="858"/>
                  </a:cubicBezTo>
                  <a:cubicBezTo>
                    <a:pt x="410" y="858"/>
                    <a:pt x="413" y="856"/>
                    <a:pt x="412" y="855"/>
                  </a:cubicBezTo>
                  <a:cubicBezTo>
                    <a:pt x="412" y="855"/>
                    <a:pt x="409" y="851"/>
                    <a:pt x="408" y="850"/>
                  </a:cubicBezTo>
                  <a:cubicBezTo>
                    <a:pt x="408" y="850"/>
                    <a:pt x="405" y="848"/>
                    <a:pt x="407" y="848"/>
                  </a:cubicBezTo>
                  <a:cubicBezTo>
                    <a:pt x="407" y="848"/>
                    <a:pt x="408" y="848"/>
                    <a:pt x="411" y="849"/>
                  </a:cubicBezTo>
                  <a:cubicBezTo>
                    <a:pt x="411" y="849"/>
                    <a:pt x="417" y="850"/>
                    <a:pt x="419" y="848"/>
                  </a:cubicBezTo>
                  <a:cubicBezTo>
                    <a:pt x="419" y="848"/>
                    <a:pt x="419" y="846"/>
                    <a:pt x="421" y="847"/>
                  </a:cubicBezTo>
                  <a:cubicBezTo>
                    <a:pt x="421" y="847"/>
                    <a:pt x="424" y="850"/>
                    <a:pt x="425" y="850"/>
                  </a:cubicBezTo>
                  <a:cubicBezTo>
                    <a:pt x="425" y="850"/>
                    <a:pt x="431" y="852"/>
                    <a:pt x="430" y="858"/>
                  </a:cubicBezTo>
                  <a:close/>
                  <a:moveTo>
                    <a:pt x="485" y="876"/>
                  </a:moveTo>
                  <a:cubicBezTo>
                    <a:pt x="485" y="876"/>
                    <a:pt x="485" y="878"/>
                    <a:pt x="483" y="877"/>
                  </a:cubicBezTo>
                  <a:cubicBezTo>
                    <a:pt x="483" y="877"/>
                    <a:pt x="477" y="874"/>
                    <a:pt x="475" y="866"/>
                  </a:cubicBezTo>
                  <a:cubicBezTo>
                    <a:pt x="475" y="866"/>
                    <a:pt x="473" y="857"/>
                    <a:pt x="473" y="856"/>
                  </a:cubicBezTo>
                  <a:cubicBezTo>
                    <a:pt x="473" y="856"/>
                    <a:pt x="473" y="856"/>
                    <a:pt x="473" y="854"/>
                  </a:cubicBezTo>
                  <a:cubicBezTo>
                    <a:pt x="472" y="848"/>
                    <a:pt x="472" y="848"/>
                    <a:pt x="472" y="848"/>
                  </a:cubicBezTo>
                  <a:cubicBezTo>
                    <a:pt x="472" y="848"/>
                    <a:pt x="472" y="848"/>
                    <a:pt x="473" y="847"/>
                  </a:cubicBezTo>
                  <a:cubicBezTo>
                    <a:pt x="473" y="847"/>
                    <a:pt x="472" y="846"/>
                    <a:pt x="473" y="845"/>
                  </a:cubicBezTo>
                  <a:cubicBezTo>
                    <a:pt x="473" y="845"/>
                    <a:pt x="473" y="845"/>
                    <a:pt x="473" y="845"/>
                  </a:cubicBezTo>
                  <a:cubicBezTo>
                    <a:pt x="473" y="845"/>
                    <a:pt x="473" y="842"/>
                    <a:pt x="474" y="843"/>
                  </a:cubicBezTo>
                  <a:cubicBezTo>
                    <a:pt x="474" y="843"/>
                    <a:pt x="475" y="844"/>
                    <a:pt x="474" y="846"/>
                  </a:cubicBezTo>
                  <a:cubicBezTo>
                    <a:pt x="474" y="846"/>
                    <a:pt x="473" y="848"/>
                    <a:pt x="477" y="855"/>
                  </a:cubicBezTo>
                  <a:cubicBezTo>
                    <a:pt x="477" y="855"/>
                    <a:pt x="478" y="856"/>
                    <a:pt x="479" y="856"/>
                  </a:cubicBezTo>
                  <a:cubicBezTo>
                    <a:pt x="479" y="856"/>
                    <a:pt x="480" y="857"/>
                    <a:pt x="481" y="860"/>
                  </a:cubicBezTo>
                  <a:cubicBezTo>
                    <a:pt x="481" y="860"/>
                    <a:pt x="481" y="862"/>
                    <a:pt x="481" y="862"/>
                  </a:cubicBezTo>
                  <a:cubicBezTo>
                    <a:pt x="481" y="862"/>
                    <a:pt x="480" y="864"/>
                    <a:pt x="482" y="863"/>
                  </a:cubicBezTo>
                  <a:cubicBezTo>
                    <a:pt x="482" y="863"/>
                    <a:pt x="483" y="863"/>
                    <a:pt x="483" y="864"/>
                  </a:cubicBezTo>
                  <a:cubicBezTo>
                    <a:pt x="483" y="864"/>
                    <a:pt x="483" y="867"/>
                    <a:pt x="483" y="868"/>
                  </a:cubicBezTo>
                  <a:cubicBezTo>
                    <a:pt x="483" y="868"/>
                    <a:pt x="484" y="869"/>
                    <a:pt x="484" y="870"/>
                  </a:cubicBezTo>
                  <a:cubicBezTo>
                    <a:pt x="484" y="870"/>
                    <a:pt x="484" y="871"/>
                    <a:pt x="484" y="871"/>
                  </a:cubicBezTo>
                  <a:cubicBezTo>
                    <a:pt x="484" y="871"/>
                    <a:pt x="485" y="871"/>
                    <a:pt x="485" y="871"/>
                  </a:cubicBezTo>
                  <a:cubicBezTo>
                    <a:pt x="485" y="871"/>
                    <a:pt x="486" y="876"/>
                    <a:pt x="485" y="876"/>
                  </a:cubicBezTo>
                  <a:close/>
                  <a:moveTo>
                    <a:pt x="482" y="834"/>
                  </a:moveTo>
                  <a:cubicBezTo>
                    <a:pt x="482" y="834"/>
                    <a:pt x="481" y="833"/>
                    <a:pt x="480" y="833"/>
                  </a:cubicBezTo>
                  <a:cubicBezTo>
                    <a:pt x="480" y="833"/>
                    <a:pt x="479" y="833"/>
                    <a:pt x="478" y="833"/>
                  </a:cubicBezTo>
                  <a:cubicBezTo>
                    <a:pt x="478" y="833"/>
                    <a:pt x="476" y="833"/>
                    <a:pt x="477" y="831"/>
                  </a:cubicBezTo>
                  <a:cubicBezTo>
                    <a:pt x="477" y="831"/>
                    <a:pt x="479" y="827"/>
                    <a:pt x="478" y="823"/>
                  </a:cubicBezTo>
                  <a:cubicBezTo>
                    <a:pt x="478" y="823"/>
                    <a:pt x="478" y="822"/>
                    <a:pt x="479" y="821"/>
                  </a:cubicBezTo>
                  <a:cubicBezTo>
                    <a:pt x="479" y="821"/>
                    <a:pt x="479" y="820"/>
                    <a:pt x="480" y="821"/>
                  </a:cubicBezTo>
                  <a:cubicBezTo>
                    <a:pt x="480" y="821"/>
                    <a:pt x="485" y="828"/>
                    <a:pt x="485" y="832"/>
                  </a:cubicBezTo>
                  <a:cubicBezTo>
                    <a:pt x="485" y="832"/>
                    <a:pt x="486" y="835"/>
                    <a:pt x="482" y="834"/>
                  </a:cubicBezTo>
                  <a:close/>
                  <a:moveTo>
                    <a:pt x="540" y="838"/>
                  </a:moveTo>
                  <a:cubicBezTo>
                    <a:pt x="540" y="838"/>
                    <a:pt x="539" y="842"/>
                    <a:pt x="537" y="843"/>
                  </a:cubicBezTo>
                  <a:cubicBezTo>
                    <a:pt x="537" y="843"/>
                    <a:pt x="536" y="844"/>
                    <a:pt x="536" y="846"/>
                  </a:cubicBezTo>
                  <a:cubicBezTo>
                    <a:pt x="536" y="846"/>
                    <a:pt x="533" y="852"/>
                    <a:pt x="531" y="853"/>
                  </a:cubicBezTo>
                  <a:cubicBezTo>
                    <a:pt x="531" y="853"/>
                    <a:pt x="528" y="855"/>
                    <a:pt x="529" y="857"/>
                  </a:cubicBezTo>
                  <a:cubicBezTo>
                    <a:pt x="529" y="857"/>
                    <a:pt x="533" y="860"/>
                    <a:pt x="532" y="864"/>
                  </a:cubicBezTo>
                  <a:cubicBezTo>
                    <a:pt x="532" y="864"/>
                    <a:pt x="532" y="865"/>
                    <a:pt x="531" y="865"/>
                  </a:cubicBezTo>
                  <a:cubicBezTo>
                    <a:pt x="531" y="865"/>
                    <a:pt x="530" y="866"/>
                    <a:pt x="529" y="866"/>
                  </a:cubicBezTo>
                  <a:cubicBezTo>
                    <a:pt x="529" y="866"/>
                    <a:pt x="528" y="866"/>
                    <a:pt x="528" y="866"/>
                  </a:cubicBezTo>
                  <a:cubicBezTo>
                    <a:pt x="528" y="866"/>
                    <a:pt x="524" y="868"/>
                    <a:pt x="522" y="868"/>
                  </a:cubicBezTo>
                  <a:cubicBezTo>
                    <a:pt x="522" y="868"/>
                    <a:pt x="520" y="868"/>
                    <a:pt x="517" y="868"/>
                  </a:cubicBezTo>
                  <a:cubicBezTo>
                    <a:pt x="517" y="868"/>
                    <a:pt x="517" y="867"/>
                    <a:pt x="516" y="868"/>
                  </a:cubicBezTo>
                  <a:cubicBezTo>
                    <a:pt x="516" y="868"/>
                    <a:pt x="512" y="873"/>
                    <a:pt x="507" y="869"/>
                  </a:cubicBezTo>
                  <a:cubicBezTo>
                    <a:pt x="507" y="869"/>
                    <a:pt x="506" y="868"/>
                    <a:pt x="505" y="867"/>
                  </a:cubicBezTo>
                  <a:cubicBezTo>
                    <a:pt x="504" y="867"/>
                    <a:pt x="503" y="866"/>
                    <a:pt x="502" y="866"/>
                  </a:cubicBezTo>
                  <a:cubicBezTo>
                    <a:pt x="502" y="866"/>
                    <a:pt x="496" y="862"/>
                    <a:pt x="494" y="861"/>
                  </a:cubicBezTo>
                  <a:cubicBezTo>
                    <a:pt x="494" y="861"/>
                    <a:pt x="490" y="858"/>
                    <a:pt x="490" y="856"/>
                  </a:cubicBezTo>
                  <a:cubicBezTo>
                    <a:pt x="490" y="856"/>
                    <a:pt x="489" y="853"/>
                    <a:pt x="487" y="853"/>
                  </a:cubicBezTo>
                  <a:cubicBezTo>
                    <a:pt x="487" y="853"/>
                    <a:pt x="486" y="853"/>
                    <a:pt x="486" y="851"/>
                  </a:cubicBezTo>
                  <a:cubicBezTo>
                    <a:pt x="486" y="851"/>
                    <a:pt x="486" y="851"/>
                    <a:pt x="486" y="851"/>
                  </a:cubicBezTo>
                  <a:cubicBezTo>
                    <a:pt x="486" y="851"/>
                    <a:pt x="486" y="851"/>
                    <a:pt x="486" y="850"/>
                  </a:cubicBezTo>
                  <a:cubicBezTo>
                    <a:pt x="486" y="850"/>
                    <a:pt x="485" y="849"/>
                    <a:pt x="487" y="846"/>
                  </a:cubicBezTo>
                  <a:cubicBezTo>
                    <a:pt x="487" y="846"/>
                    <a:pt x="489" y="844"/>
                    <a:pt x="491" y="843"/>
                  </a:cubicBezTo>
                  <a:cubicBezTo>
                    <a:pt x="491" y="843"/>
                    <a:pt x="495" y="839"/>
                    <a:pt x="498" y="837"/>
                  </a:cubicBezTo>
                  <a:cubicBezTo>
                    <a:pt x="498" y="837"/>
                    <a:pt x="499" y="836"/>
                    <a:pt x="500" y="835"/>
                  </a:cubicBezTo>
                  <a:cubicBezTo>
                    <a:pt x="501" y="834"/>
                    <a:pt x="502" y="833"/>
                    <a:pt x="502" y="833"/>
                  </a:cubicBezTo>
                  <a:cubicBezTo>
                    <a:pt x="502" y="833"/>
                    <a:pt x="504" y="831"/>
                    <a:pt x="506" y="830"/>
                  </a:cubicBezTo>
                  <a:cubicBezTo>
                    <a:pt x="506" y="830"/>
                    <a:pt x="509" y="829"/>
                    <a:pt x="509" y="828"/>
                  </a:cubicBezTo>
                  <a:cubicBezTo>
                    <a:pt x="509" y="828"/>
                    <a:pt x="509" y="825"/>
                    <a:pt x="509" y="824"/>
                  </a:cubicBezTo>
                  <a:cubicBezTo>
                    <a:pt x="507" y="809"/>
                    <a:pt x="507" y="809"/>
                    <a:pt x="507" y="809"/>
                  </a:cubicBezTo>
                  <a:cubicBezTo>
                    <a:pt x="507" y="809"/>
                    <a:pt x="507" y="808"/>
                    <a:pt x="508" y="809"/>
                  </a:cubicBezTo>
                  <a:cubicBezTo>
                    <a:pt x="508" y="809"/>
                    <a:pt x="509" y="809"/>
                    <a:pt x="510" y="809"/>
                  </a:cubicBezTo>
                  <a:cubicBezTo>
                    <a:pt x="510" y="809"/>
                    <a:pt x="512" y="808"/>
                    <a:pt x="513" y="812"/>
                  </a:cubicBezTo>
                  <a:cubicBezTo>
                    <a:pt x="513" y="812"/>
                    <a:pt x="515" y="816"/>
                    <a:pt x="516" y="820"/>
                  </a:cubicBezTo>
                  <a:cubicBezTo>
                    <a:pt x="516" y="820"/>
                    <a:pt x="516" y="825"/>
                    <a:pt x="516" y="826"/>
                  </a:cubicBezTo>
                  <a:cubicBezTo>
                    <a:pt x="516" y="826"/>
                    <a:pt x="516" y="828"/>
                    <a:pt x="518" y="828"/>
                  </a:cubicBezTo>
                  <a:cubicBezTo>
                    <a:pt x="518" y="828"/>
                    <a:pt x="520" y="828"/>
                    <a:pt x="523" y="828"/>
                  </a:cubicBezTo>
                  <a:cubicBezTo>
                    <a:pt x="527" y="829"/>
                    <a:pt x="531" y="829"/>
                    <a:pt x="533" y="829"/>
                  </a:cubicBezTo>
                  <a:cubicBezTo>
                    <a:pt x="533" y="829"/>
                    <a:pt x="537" y="830"/>
                    <a:pt x="541" y="835"/>
                  </a:cubicBezTo>
                  <a:cubicBezTo>
                    <a:pt x="541" y="835"/>
                    <a:pt x="542" y="835"/>
                    <a:pt x="540" y="838"/>
                  </a:cubicBezTo>
                  <a:close/>
                  <a:moveTo>
                    <a:pt x="604" y="809"/>
                  </a:moveTo>
                  <a:cubicBezTo>
                    <a:pt x="604" y="809"/>
                    <a:pt x="603" y="809"/>
                    <a:pt x="603" y="811"/>
                  </a:cubicBezTo>
                  <a:cubicBezTo>
                    <a:pt x="603" y="811"/>
                    <a:pt x="602" y="814"/>
                    <a:pt x="603" y="816"/>
                  </a:cubicBezTo>
                  <a:cubicBezTo>
                    <a:pt x="603" y="816"/>
                    <a:pt x="603" y="818"/>
                    <a:pt x="602" y="821"/>
                  </a:cubicBezTo>
                  <a:cubicBezTo>
                    <a:pt x="602" y="821"/>
                    <a:pt x="598" y="826"/>
                    <a:pt x="601" y="831"/>
                  </a:cubicBezTo>
                  <a:cubicBezTo>
                    <a:pt x="601" y="831"/>
                    <a:pt x="604" y="834"/>
                    <a:pt x="601" y="836"/>
                  </a:cubicBezTo>
                  <a:cubicBezTo>
                    <a:pt x="601" y="836"/>
                    <a:pt x="600" y="837"/>
                    <a:pt x="599" y="840"/>
                  </a:cubicBezTo>
                  <a:cubicBezTo>
                    <a:pt x="599" y="840"/>
                    <a:pt x="599" y="842"/>
                    <a:pt x="599" y="842"/>
                  </a:cubicBezTo>
                  <a:cubicBezTo>
                    <a:pt x="599" y="842"/>
                    <a:pt x="598" y="844"/>
                    <a:pt x="598" y="845"/>
                  </a:cubicBezTo>
                  <a:cubicBezTo>
                    <a:pt x="598" y="845"/>
                    <a:pt x="598" y="847"/>
                    <a:pt x="595" y="848"/>
                  </a:cubicBezTo>
                  <a:cubicBezTo>
                    <a:pt x="595" y="848"/>
                    <a:pt x="593" y="850"/>
                    <a:pt x="592" y="851"/>
                  </a:cubicBezTo>
                  <a:cubicBezTo>
                    <a:pt x="592" y="851"/>
                    <a:pt x="591" y="853"/>
                    <a:pt x="590" y="853"/>
                  </a:cubicBezTo>
                  <a:cubicBezTo>
                    <a:pt x="590" y="853"/>
                    <a:pt x="590" y="853"/>
                    <a:pt x="590" y="854"/>
                  </a:cubicBezTo>
                  <a:cubicBezTo>
                    <a:pt x="590" y="854"/>
                    <a:pt x="589" y="856"/>
                    <a:pt x="586" y="857"/>
                  </a:cubicBezTo>
                  <a:cubicBezTo>
                    <a:pt x="586" y="857"/>
                    <a:pt x="586" y="850"/>
                    <a:pt x="586" y="848"/>
                  </a:cubicBezTo>
                  <a:cubicBezTo>
                    <a:pt x="586" y="848"/>
                    <a:pt x="586" y="845"/>
                    <a:pt x="586" y="843"/>
                  </a:cubicBezTo>
                  <a:cubicBezTo>
                    <a:pt x="586" y="843"/>
                    <a:pt x="586" y="840"/>
                    <a:pt x="588" y="840"/>
                  </a:cubicBezTo>
                  <a:cubicBezTo>
                    <a:pt x="588" y="840"/>
                    <a:pt x="588" y="841"/>
                    <a:pt x="588" y="840"/>
                  </a:cubicBezTo>
                  <a:cubicBezTo>
                    <a:pt x="588" y="840"/>
                    <a:pt x="590" y="836"/>
                    <a:pt x="590" y="835"/>
                  </a:cubicBezTo>
                  <a:cubicBezTo>
                    <a:pt x="590" y="835"/>
                    <a:pt x="588" y="834"/>
                    <a:pt x="588" y="834"/>
                  </a:cubicBezTo>
                  <a:cubicBezTo>
                    <a:pt x="588" y="834"/>
                    <a:pt x="587" y="833"/>
                    <a:pt x="587" y="832"/>
                  </a:cubicBezTo>
                  <a:cubicBezTo>
                    <a:pt x="587" y="832"/>
                    <a:pt x="587" y="832"/>
                    <a:pt x="586" y="831"/>
                  </a:cubicBezTo>
                  <a:cubicBezTo>
                    <a:pt x="586" y="831"/>
                    <a:pt x="584" y="830"/>
                    <a:pt x="584" y="831"/>
                  </a:cubicBezTo>
                  <a:cubicBezTo>
                    <a:pt x="584" y="831"/>
                    <a:pt x="584" y="831"/>
                    <a:pt x="582" y="831"/>
                  </a:cubicBezTo>
                  <a:cubicBezTo>
                    <a:pt x="582" y="831"/>
                    <a:pt x="573" y="829"/>
                    <a:pt x="577" y="827"/>
                  </a:cubicBezTo>
                  <a:cubicBezTo>
                    <a:pt x="577" y="827"/>
                    <a:pt x="582" y="827"/>
                    <a:pt x="585" y="822"/>
                  </a:cubicBezTo>
                  <a:cubicBezTo>
                    <a:pt x="585" y="822"/>
                    <a:pt x="586" y="822"/>
                    <a:pt x="587" y="814"/>
                  </a:cubicBezTo>
                  <a:cubicBezTo>
                    <a:pt x="587" y="814"/>
                    <a:pt x="587" y="813"/>
                    <a:pt x="586" y="813"/>
                  </a:cubicBezTo>
                  <a:cubicBezTo>
                    <a:pt x="586" y="813"/>
                    <a:pt x="585" y="812"/>
                    <a:pt x="586" y="812"/>
                  </a:cubicBezTo>
                  <a:cubicBezTo>
                    <a:pt x="586" y="812"/>
                    <a:pt x="586" y="811"/>
                    <a:pt x="585" y="810"/>
                  </a:cubicBezTo>
                  <a:cubicBezTo>
                    <a:pt x="585" y="810"/>
                    <a:pt x="584" y="809"/>
                    <a:pt x="585" y="808"/>
                  </a:cubicBezTo>
                  <a:cubicBezTo>
                    <a:pt x="585" y="808"/>
                    <a:pt x="585" y="807"/>
                    <a:pt x="584" y="806"/>
                  </a:cubicBezTo>
                  <a:cubicBezTo>
                    <a:pt x="584" y="806"/>
                    <a:pt x="584" y="806"/>
                    <a:pt x="584" y="805"/>
                  </a:cubicBezTo>
                  <a:cubicBezTo>
                    <a:pt x="584" y="805"/>
                    <a:pt x="584" y="805"/>
                    <a:pt x="583" y="803"/>
                  </a:cubicBezTo>
                  <a:cubicBezTo>
                    <a:pt x="583" y="803"/>
                    <a:pt x="583" y="803"/>
                    <a:pt x="584" y="802"/>
                  </a:cubicBezTo>
                  <a:cubicBezTo>
                    <a:pt x="584" y="802"/>
                    <a:pt x="585" y="803"/>
                    <a:pt x="584" y="801"/>
                  </a:cubicBezTo>
                  <a:cubicBezTo>
                    <a:pt x="584" y="801"/>
                    <a:pt x="583" y="800"/>
                    <a:pt x="582" y="799"/>
                  </a:cubicBezTo>
                  <a:cubicBezTo>
                    <a:pt x="581" y="798"/>
                    <a:pt x="581" y="798"/>
                    <a:pt x="581" y="798"/>
                  </a:cubicBezTo>
                  <a:cubicBezTo>
                    <a:pt x="577" y="791"/>
                    <a:pt x="577" y="791"/>
                    <a:pt x="577" y="791"/>
                  </a:cubicBezTo>
                  <a:cubicBezTo>
                    <a:pt x="577" y="791"/>
                    <a:pt x="574" y="788"/>
                    <a:pt x="578" y="789"/>
                  </a:cubicBezTo>
                  <a:cubicBezTo>
                    <a:pt x="578" y="789"/>
                    <a:pt x="581" y="788"/>
                    <a:pt x="584" y="789"/>
                  </a:cubicBezTo>
                  <a:cubicBezTo>
                    <a:pt x="584" y="789"/>
                    <a:pt x="587" y="789"/>
                    <a:pt x="589" y="789"/>
                  </a:cubicBezTo>
                  <a:cubicBezTo>
                    <a:pt x="589" y="789"/>
                    <a:pt x="590" y="788"/>
                    <a:pt x="591" y="792"/>
                  </a:cubicBezTo>
                  <a:cubicBezTo>
                    <a:pt x="591" y="792"/>
                    <a:pt x="593" y="795"/>
                    <a:pt x="593" y="795"/>
                  </a:cubicBezTo>
                  <a:cubicBezTo>
                    <a:pt x="593" y="795"/>
                    <a:pt x="598" y="796"/>
                    <a:pt x="599" y="797"/>
                  </a:cubicBezTo>
                  <a:cubicBezTo>
                    <a:pt x="599" y="797"/>
                    <a:pt x="599" y="797"/>
                    <a:pt x="599" y="796"/>
                  </a:cubicBezTo>
                  <a:cubicBezTo>
                    <a:pt x="599" y="796"/>
                    <a:pt x="601" y="796"/>
                    <a:pt x="603" y="798"/>
                  </a:cubicBezTo>
                  <a:cubicBezTo>
                    <a:pt x="603" y="798"/>
                    <a:pt x="602" y="800"/>
                    <a:pt x="604" y="799"/>
                  </a:cubicBezTo>
                  <a:cubicBezTo>
                    <a:pt x="604" y="799"/>
                    <a:pt x="606" y="799"/>
                    <a:pt x="606" y="802"/>
                  </a:cubicBezTo>
                  <a:cubicBezTo>
                    <a:pt x="606" y="802"/>
                    <a:pt x="607" y="806"/>
                    <a:pt x="604" y="809"/>
                  </a:cubicBezTo>
                  <a:close/>
                  <a:moveTo>
                    <a:pt x="632" y="834"/>
                  </a:moveTo>
                  <a:cubicBezTo>
                    <a:pt x="632" y="834"/>
                    <a:pt x="631" y="837"/>
                    <a:pt x="628" y="838"/>
                  </a:cubicBezTo>
                  <a:cubicBezTo>
                    <a:pt x="628" y="838"/>
                    <a:pt x="626" y="839"/>
                    <a:pt x="624" y="839"/>
                  </a:cubicBezTo>
                  <a:cubicBezTo>
                    <a:pt x="624" y="839"/>
                    <a:pt x="622" y="839"/>
                    <a:pt x="622" y="838"/>
                  </a:cubicBezTo>
                  <a:cubicBezTo>
                    <a:pt x="622" y="838"/>
                    <a:pt x="621" y="838"/>
                    <a:pt x="620" y="839"/>
                  </a:cubicBezTo>
                  <a:cubicBezTo>
                    <a:pt x="620" y="839"/>
                    <a:pt x="619" y="839"/>
                    <a:pt x="618" y="837"/>
                  </a:cubicBezTo>
                  <a:cubicBezTo>
                    <a:pt x="618" y="837"/>
                    <a:pt x="616" y="836"/>
                    <a:pt x="616" y="834"/>
                  </a:cubicBezTo>
                  <a:cubicBezTo>
                    <a:pt x="616" y="834"/>
                    <a:pt x="616" y="831"/>
                    <a:pt x="615" y="829"/>
                  </a:cubicBezTo>
                  <a:cubicBezTo>
                    <a:pt x="615" y="829"/>
                    <a:pt x="613" y="824"/>
                    <a:pt x="616" y="825"/>
                  </a:cubicBezTo>
                  <a:cubicBezTo>
                    <a:pt x="616" y="825"/>
                    <a:pt x="617" y="825"/>
                    <a:pt x="619" y="824"/>
                  </a:cubicBezTo>
                  <a:cubicBezTo>
                    <a:pt x="619" y="824"/>
                    <a:pt x="622" y="825"/>
                    <a:pt x="626" y="826"/>
                  </a:cubicBezTo>
                  <a:cubicBezTo>
                    <a:pt x="626" y="826"/>
                    <a:pt x="629" y="828"/>
                    <a:pt x="630" y="828"/>
                  </a:cubicBezTo>
                  <a:cubicBezTo>
                    <a:pt x="630" y="828"/>
                    <a:pt x="632" y="828"/>
                    <a:pt x="632" y="831"/>
                  </a:cubicBezTo>
                  <a:cubicBezTo>
                    <a:pt x="632" y="831"/>
                    <a:pt x="632" y="832"/>
                    <a:pt x="632" y="833"/>
                  </a:cubicBezTo>
                  <a:cubicBezTo>
                    <a:pt x="632" y="833"/>
                    <a:pt x="632" y="834"/>
                    <a:pt x="632" y="834"/>
                  </a:cubicBezTo>
                  <a:close/>
                  <a:moveTo>
                    <a:pt x="667" y="773"/>
                  </a:moveTo>
                  <a:cubicBezTo>
                    <a:pt x="667" y="773"/>
                    <a:pt x="665" y="772"/>
                    <a:pt x="664" y="772"/>
                  </a:cubicBezTo>
                  <a:cubicBezTo>
                    <a:pt x="664" y="772"/>
                    <a:pt x="662" y="770"/>
                    <a:pt x="662" y="773"/>
                  </a:cubicBezTo>
                  <a:cubicBezTo>
                    <a:pt x="662" y="773"/>
                    <a:pt x="656" y="778"/>
                    <a:pt x="656" y="783"/>
                  </a:cubicBezTo>
                  <a:cubicBezTo>
                    <a:pt x="656" y="783"/>
                    <a:pt x="656" y="784"/>
                    <a:pt x="657" y="785"/>
                  </a:cubicBezTo>
                  <a:cubicBezTo>
                    <a:pt x="657" y="785"/>
                    <a:pt x="657" y="788"/>
                    <a:pt x="656" y="789"/>
                  </a:cubicBezTo>
                  <a:cubicBezTo>
                    <a:pt x="656" y="789"/>
                    <a:pt x="656" y="792"/>
                    <a:pt x="655" y="793"/>
                  </a:cubicBezTo>
                  <a:cubicBezTo>
                    <a:pt x="655" y="793"/>
                    <a:pt x="654" y="793"/>
                    <a:pt x="653" y="794"/>
                  </a:cubicBezTo>
                  <a:cubicBezTo>
                    <a:pt x="653" y="794"/>
                    <a:pt x="653" y="794"/>
                    <a:pt x="652" y="794"/>
                  </a:cubicBezTo>
                  <a:cubicBezTo>
                    <a:pt x="652" y="794"/>
                    <a:pt x="647" y="794"/>
                    <a:pt x="648" y="791"/>
                  </a:cubicBezTo>
                  <a:cubicBezTo>
                    <a:pt x="648" y="791"/>
                    <a:pt x="648" y="787"/>
                    <a:pt x="648" y="785"/>
                  </a:cubicBezTo>
                  <a:cubicBezTo>
                    <a:pt x="648" y="785"/>
                    <a:pt x="646" y="782"/>
                    <a:pt x="649" y="781"/>
                  </a:cubicBezTo>
                  <a:cubicBezTo>
                    <a:pt x="649" y="781"/>
                    <a:pt x="651" y="780"/>
                    <a:pt x="652" y="780"/>
                  </a:cubicBezTo>
                  <a:cubicBezTo>
                    <a:pt x="652" y="780"/>
                    <a:pt x="653" y="780"/>
                    <a:pt x="654" y="779"/>
                  </a:cubicBezTo>
                  <a:cubicBezTo>
                    <a:pt x="654" y="779"/>
                    <a:pt x="659" y="773"/>
                    <a:pt x="661" y="770"/>
                  </a:cubicBezTo>
                  <a:cubicBezTo>
                    <a:pt x="661" y="770"/>
                    <a:pt x="662" y="769"/>
                    <a:pt x="660" y="767"/>
                  </a:cubicBezTo>
                  <a:cubicBezTo>
                    <a:pt x="660" y="767"/>
                    <a:pt x="654" y="762"/>
                    <a:pt x="650" y="760"/>
                  </a:cubicBezTo>
                  <a:cubicBezTo>
                    <a:pt x="650" y="760"/>
                    <a:pt x="645" y="758"/>
                    <a:pt x="642" y="759"/>
                  </a:cubicBezTo>
                  <a:cubicBezTo>
                    <a:pt x="642" y="759"/>
                    <a:pt x="634" y="758"/>
                    <a:pt x="640" y="756"/>
                  </a:cubicBezTo>
                  <a:cubicBezTo>
                    <a:pt x="640" y="756"/>
                    <a:pt x="645" y="754"/>
                    <a:pt x="654" y="760"/>
                  </a:cubicBezTo>
                  <a:cubicBezTo>
                    <a:pt x="654" y="760"/>
                    <a:pt x="660" y="764"/>
                    <a:pt x="661" y="767"/>
                  </a:cubicBezTo>
                  <a:cubicBezTo>
                    <a:pt x="661" y="767"/>
                    <a:pt x="662" y="768"/>
                    <a:pt x="663" y="767"/>
                  </a:cubicBezTo>
                  <a:cubicBezTo>
                    <a:pt x="663" y="767"/>
                    <a:pt x="666" y="765"/>
                    <a:pt x="664" y="763"/>
                  </a:cubicBezTo>
                  <a:cubicBezTo>
                    <a:pt x="664" y="763"/>
                    <a:pt x="661" y="757"/>
                    <a:pt x="650" y="750"/>
                  </a:cubicBezTo>
                  <a:cubicBezTo>
                    <a:pt x="650" y="750"/>
                    <a:pt x="646" y="747"/>
                    <a:pt x="644" y="748"/>
                  </a:cubicBezTo>
                  <a:cubicBezTo>
                    <a:pt x="644" y="748"/>
                    <a:pt x="642" y="747"/>
                    <a:pt x="644" y="747"/>
                  </a:cubicBezTo>
                  <a:cubicBezTo>
                    <a:pt x="644" y="747"/>
                    <a:pt x="649" y="745"/>
                    <a:pt x="656" y="750"/>
                  </a:cubicBezTo>
                  <a:cubicBezTo>
                    <a:pt x="656" y="750"/>
                    <a:pt x="661" y="754"/>
                    <a:pt x="664" y="758"/>
                  </a:cubicBezTo>
                  <a:cubicBezTo>
                    <a:pt x="664" y="758"/>
                    <a:pt x="666" y="760"/>
                    <a:pt x="665" y="758"/>
                  </a:cubicBezTo>
                  <a:cubicBezTo>
                    <a:pt x="665" y="758"/>
                    <a:pt x="664" y="756"/>
                    <a:pt x="665" y="755"/>
                  </a:cubicBezTo>
                  <a:cubicBezTo>
                    <a:pt x="665" y="755"/>
                    <a:pt x="665" y="755"/>
                    <a:pt x="665" y="754"/>
                  </a:cubicBezTo>
                  <a:cubicBezTo>
                    <a:pt x="665" y="754"/>
                    <a:pt x="664" y="753"/>
                    <a:pt x="664" y="752"/>
                  </a:cubicBezTo>
                  <a:cubicBezTo>
                    <a:pt x="664" y="752"/>
                    <a:pt x="665" y="752"/>
                    <a:pt x="663" y="752"/>
                  </a:cubicBezTo>
                  <a:cubicBezTo>
                    <a:pt x="663" y="752"/>
                    <a:pt x="662" y="751"/>
                    <a:pt x="661" y="751"/>
                  </a:cubicBezTo>
                  <a:cubicBezTo>
                    <a:pt x="661" y="751"/>
                    <a:pt x="656" y="751"/>
                    <a:pt x="660" y="750"/>
                  </a:cubicBezTo>
                  <a:cubicBezTo>
                    <a:pt x="660" y="750"/>
                    <a:pt x="661" y="750"/>
                    <a:pt x="663" y="750"/>
                  </a:cubicBezTo>
                  <a:cubicBezTo>
                    <a:pt x="663" y="750"/>
                    <a:pt x="664" y="750"/>
                    <a:pt x="663" y="749"/>
                  </a:cubicBezTo>
                  <a:cubicBezTo>
                    <a:pt x="663" y="749"/>
                    <a:pt x="661" y="745"/>
                    <a:pt x="661" y="744"/>
                  </a:cubicBezTo>
                  <a:cubicBezTo>
                    <a:pt x="661" y="744"/>
                    <a:pt x="660" y="742"/>
                    <a:pt x="660" y="744"/>
                  </a:cubicBezTo>
                  <a:cubicBezTo>
                    <a:pt x="660" y="744"/>
                    <a:pt x="659" y="746"/>
                    <a:pt x="656" y="744"/>
                  </a:cubicBezTo>
                  <a:cubicBezTo>
                    <a:pt x="656" y="744"/>
                    <a:pt x="651" y="744"/>
                    <a:pt x="651" y="741"/>
                  </a:cubicBezTo>
                  <a:cubicBezTo>
                    <a:pt x="651" y="741"/>
                    <a:pt x="652" y="737"/>
                    <a:pt x="649" y="737"/>
                  </a:cubicBezTo>
                  <a:cubicBezTo>
                    <a:pt x="649" y="737"/>
                    <a:pt x="646" y="736"/>
                    <a:pt x="649" y="735"/>
                  </a:cubicBezTo>
                  <a:cubicBezTo>
                    <a:pt x="649" y="735"/>
                    <a:pt x="652" y="734"/>
                    <a:pt x="656" y="735"/>
                  </a:cubicBezTo>
                  <a:cubicBezTo>
                    <a:pt x="656" y="735"/>
                    <a:pt x="656" y="736"/>
                    <a:pt x="658" y="735"/>
                  </a:cubicBezTo>
                  <a:cubicBezTo>
                    <a:pt x="658" y="735"/>
                    <a:pt x="667" y="731"/>
                    <a:pt x="668" y="737"/>
                  </a:cubicBezTo>
                  <a:cubicBezTo>
                    <a:pt x="668" y="737"/>
                    <a:pt x="667" y="741"/>
                    <a:pt x="669" y="744"/>
                  </a:cubicBezTo>
                  <a:cubicBezTo>
                    <a:pt x="669" y="744"/>
                    <a:pt x="669" y="746"/>
                    <a:pt x="669" y="747"/>
                  </a:cubicBezTo>
                  <a:cubicBezTo>
                    <a:pt x="669" y="747"/>
                    <a:pt x="669" y="748"/>
                    <a:pt x="670" y="750"/>
                  </a:cubicBezTo>
                  <a:cubicBezTo>
                    <a:pt x="670" y="750"/>
                    <a:pt x="671" y="750"/>
                    <a:pt x="670" y="751"/>
                  </a:cubicBezTo>
                  <a:cubicBezTo>
                    <a:pt x="670" y="751"/>
                    <a:pt x="670" y="753"/>
                    <a:pt x="670" y="755"/>
                  </a:cubicBezTo>
                  <a:cubicBezTo>
                    <a:pt x="670" y="755"/>
                    <a:pt x="669" y="758"/>
                    <a:pt x="671" y="756"/>
                  </a:cubicBezTo>
                  <a:cubicBezTo>
                    <a:pt x="671" y="756"/>
                    <a:pt x="676" y="749"/>
                    <a:pt x="678" y="746"/>
                  </a:cubicBezTo>
                  <a:cubicBezTo>
                    <a:pt x="678" y="746"/>
                    <a:pt x="680" y="744"/>
                    <a:pt x="677" y="744"/>
                  </a:cubicBezTo>
                  <a:cubicBezTo>
                    <a:pt x="677" y="744"/>
                    <a:pt x="674" y="743"/>
                    <a:pt x="672" y="742"/>
                  </a:cubicBezTo>
                  <a:cubicBezTo>
                    <a:pt x="672" y="742"/>
                    <a:pt x="670" y="741"/>
                    <a:pt x="672" y="740"/>
                  </a:cubicBezTo>
                  <a:cubicBezTo>
                    <a:pt x="672" y="740"/>
                    <a:pt x="674" y="741"/>
                    <a:pt x="674" y="740"/>
                  </a:cubicBezTo>
                  <a:cubicBezTo>
                    <a:pt x="674" y="740"/>
                    <a:pt x="673" y="739"/>
                    <a:pt x="674" y="739"/>
                  </a:cubicBezTo>
                  <a:cubicBezTo>
                    <a:pt x="674" y="739"/>
                    <a:pt x="676" y="739"/>
                    <a:pt x="676" y="737"/>
                  </a:cubicBezTo>
                  <a:cubicBezTo>
                    <a:pt x="676" y="737"/>
                    <a:pt x="675" y="734"/>
                    <a:pt x="674" y="735"/>
                  </a:cubicBezTo>
                  <a:cubicBezTo>
                    <a:pt x="674" y="735"/>
                    <a:pt x="670" y="735"/>
                    <a:pt x="669" y="733"/>
                  </a:cubicBezTo>
                  <a:cubicBezTo>
                    <a:pt x="669" y="733"/>
                    <a:pt x="667" y="732"/>
                    <a:pt x="667" y="731"/>
                  </a:cubicBezTo>
                  <a:cubicBezTo>
                    <a:pt x="667" y="731"/>
                    <a:pt x="667" y="730"/>
                    <a:pt x="669" y="731"/>
                  </a:cubicBezTo>
                  <a:cubicBezTo>
                    <a:pt x="669" y="731"/>
                    <a:pt x="673" y="733"/>
                    <a:pt x="671" y="730"/>
                  </a:cubicBezTo>
                  <a:cubicBezTo>
                    <a:pt x="669" y="728"/>
                    <a:pt x="669" y="728"/>
                    <a:pt x="669" y="728"/>
                  </a:cubicBezTo>
                  <a:cubicBezTo>
                    <a:pt x="669" y="728"/>
                    <a:pt x="669" y="726"/>
                    <a:pt x="666" y="728"/>
                  </a:cubicBezTo>
                  <a:cubicBezTo>
                    <a:pt x="666" y="728"/>
                    <a:pt x="660" y="729"/>
                    <a:pt x="662" y="727"/>
                  </a:cubicBezTo>
                  <a:cubicBezTo>
                    <a:pt x="662" y="727"/>
                    <a:pt x="664" y="726"/>
                    <a:pt x="663" y="725"/>
                  </a:cubicBezTo>
                  <a:cubicBezTo>
                    <a:pt x="663" y="725"/>
                    <a:pt x="663" y="724"/>
                    <a:pt x="665" y="723"/>
                  </a:cubicBezTo>
                  <a:cubicBezTo>
                    <a:pt x="665" y="723"/>
                    <a:pt x="666" y="722"/>
                    <a:pt x="665" y="721"/>
                  </a:cubicBezTo>
                  <a:cubicBezTo>
                    <a:pt x="665" y="721"/>
                    <a:pt x="665" y="721"/>
                    <a:pt x="668" y="720"/>
                  </a:cubicBezTo>
                  <a:cubicBezTo>
                    <a:pt x="668" y="720"/>
                    <a:pt x="676" y="717"/>
                    <a:pt x="677" y="721"/>
                  </a:cubicBezTo>
                  <a:cubicBezTo>
                    <a:pt x="677" y="721"/>
                    <a:pt x="678" y="723"/>
                    <a:pt x="677" y="725"/>
                  </a:cubicBezTo>
                  <a:cubicBezTo>
                    <a:pt x="677" y="725"/>
                    <a:pt x="676" y="725"/>
                    <a:pt x="677" y="729"/>
                  </a:cubicBezTo>
                  <a:cubicBezTo>
                    <a:pt x="677" y="729"/>
                    <a:pt x="677" y="731"/>
                    <a:pt x="679" y="732"/>
                  </a:cubicBezTo>
                  <a:cubicBezTo>
                    <a:pt x="679" y="732"/>
                    <a:pt x="680" y="734"/>
                    <a:pt x="681" y="736"/>
                  </a:cubicBezTo>
                  <a:cubicBezTo>
                    <a:pt x="681" y="736"/>
                    <a:pt x="683" y="739"/>
                    <a:pt x="683" y="740"/>
                  </a:cubicBezTo>
                  <a:cubicBezTo>
                    <a:pt x="683" y="740"/>
                    <a:pt x="683" y="742"/>
                    <a:pt x="684" y="741"/>
                  </a:cubicBezTo>
                  <a:cubicBezTo>
                    <a:pt x="684" y="741"/>
                    <a:pt x="692" y="731"/>
                    <a:pt x="698" y="734"/>
                  </a:cubicBezTo>
                  <a:cubicBezTo>
                    <a:pt x="698" y="734"/>
                    <a:pt x="701" y="733"/>
                    <a:pt x="697" y="738"/>
                  </a:cubicBezTo>
                  <a:cubicBezTo>
                    <a:pt x="697" y="738"/>
                    <a:pt x="696" y="740"/>
                    <a:pt x="695" y="740"/>
                  </a:cubicBezTo>
                  <a:cubicBezTo>
                    <a:pt x="688" y="743"/>
                    <a:pt x="688" y="743"/>
                    <a:pt x="688" y="743"/>
                  </a:cubicBezTo>
                  <a:cubicBezTo>
                    <a:pt x="688" y="743"/>
                    <a:pt x="686" y="744"/>
                    <a:pt x="689" y="742"/>
                  </a:cubicBezTo>
                  <a:cubicBezTo>
                    <a:pt x="689" y="742"/>
                    <a:pt x="692" y="739"/>
                    <a:pt x="692" y="738"/>
                  </a:cubicBezTo>
                  <a:cubicBezTo>
                    <a:pt x="692" y="738"/>
                    <a:pt x="692" y="736"/>
                    <a:pt x="691" y="738"/>
                  </a:cubicBezTo>
                  <a:cubicBezTo>
                    <a:pt x="691" y="738"/>
                    <a:pt x="687" y="741"/>
                    <a:pt x="686" y="742"/>
                  </a:cubicBezTo>
                  <a:cubicBezTo>
                    <a:pt x="686" y="742"/>
                    <a:pt x="684" y="743"/>
                    <a:pt x="685" y="745"/>
                  </a:cubicBezTo>
                  <a:cubicBezTo>
                    <a:pt x="685" y="745"/>
                    <a:pt x="685" y="746"/>
                    <a:pt x="685" y="746"/>
                  </a:cubicBezTo>
                  <a:cubicBezTo>
                    <a:pt x="685" y="746"/>
                    <a:pt x="685" y="747"/>
                    <a:pt x="685" y="747"/>
                  </a:cubicBezTo>
                  <a:cubicBezTo>
                    <a:pt x="685" y="747"/>
                    <a:pt x="687" y="751"/>
                    <a:pt x="684" y="751"/>
                  </a:cubicBezTo>
                  <a:cubicBezTo>
                    <a:pt x="684" y="751"/>
                    <a:pt x="681" y="751"/>
                    <a:pt x="680" y="749"/>
                  </a:cubicBezTo>
                  <a:cubicBezTo>
                    <a:pt x="680" y="749"/>
                    <a:pt x="679" y="747"/>
                    <a:pt x="678" y="750"/>
                  </a:cubicBezTo>
                  <a:cubicBezTo>
                    <a:pt x="678" y="750"/>
                    <a:pt x="675" y="755"/>
                    <a:pt x="673" y="757"/>
                  </a:cubicBezTo>
                  <a:cubicBezTo>
                    <a:pt x="673" y="757"/>
                    <a:pt x="668" y="762"/>
                    <a:pt x="669" y="763"/>
                  </a:cubicBezTo>
                  <a:cubicBezTo>
                    <a:pt x="669" y="763"/>
                    <a:pt x="671" y="765"/>
                    <a:pt x="670" y="765"/>
                  </a:cubicBezTo>
                  <a:cubicBezTo>
                    <a:pt x="670" y="765"/>
                    <a:pt x="669" y="766"/>
                    <a:pt x="667" y="765"/>
                  </a:cubicBezTo>
                  <a:cubicBezTo>
                    <a:pt x="667" y="765"/>
                    <a:pt x="667" y="765"/>
                    <a:pt x="666" y="767"/>
                  </a:cubicBezTo>
                  <a:cubicBezTo>
                    <a:pt x="666" y="767"/>
                    <a:pt x="663" y="770"/>
                    <a:pt x="665" y="771"/>
                  </a:cubicBezTo>
                  <a:cubicBezTo>
                    <a:pt x="665" y="771"/>
                    <a:pt x="666" y="771"/>
                    <a:pt x="667" y="772"/>
                  </a:cubicBezTo>
                  <a:cubicBezTo>
                    <a:pt x="667" y="772"/>
                    <a:pt x="669" y="772"/>
                    <a:pt x="667" y="773"/>
                  </a:cubicBezTo>
                  <a:close/>
                  <a:moveTo>
                    <a:pt x="706" y="796"/>
                  </a:moveTo>
                  <a:cubicBezTo>
                    <a:pt x="706" y="796"/>
                    <a:pt x="706" y="797"/>
                    <a:pt x="706" y="799"/>
                  </a:cubicBezTo>
                  <a:cubicBezTo>
                    <a:pt x="706" y="799"/>
                    <a:pt x="706" y="800"/>
                    <a:pt x="705" y="801"/>
                  </a:cubicBezTo>
                  <a:cubicBezTo>
                    <a:pt x="695" y="808"/>
                    <a:pt x="695" y="808"/>
                    <a:pt x="695" y="808"/>
                  </a:cubicBezTo>
                  <a:cubicBezTo>
                    <a:pt x="695" y="808"/>
                    <a:pt x="694" y="807"/>
                    <a:pt x="693" y="809"/>
                  </a:cubicBezTo>
                  <a:cubicBezTo>
                    <a:pt x="693" y="809"/>
                    <a:pt x="693" y="808"/>
                    <a:pt x="692" y="808"/>
                  </a:cubicBezTo>
                  <a:cubicBezTo>
                    <a:pt x="692" y="808"/>
                    <a:pt x="692" y="808"/>
                    <a:pt x="692" y="809"/>
                  </a:cubicBezTo>
                  <a:cubicBezTo>
                    <a:pt x="692" y="809"/>
                    <a:pt x="690" y="808"/>
                    <a:pt x="690" y="809"/>
                  </a:cubicBezTo>
                  <a:cubicBezTo>
                    <a:pt x="684" y="810"/>
                    <a:pt x="684" y="810"/>
                    <a:pt x="684" y="810"/>
                  </a:cubicBezTo>
                  <a:cubicBezTo>
                    <a:pt x="684" y="810"/>
                    <a:pt x="682" y="810"/>
                    <a:pt x="685" y="809"/>
                  </a:cubicBezTo>
                  <a:cubicBezTo>
                    <a:pt x="685" y="809"/>
                    <a:pt x="692" y="807"/>
                    <a:pt x="688" y="807"/>
                  </a:cubicBezTo>
                  <a:cubicBezTo>
                    <a:pt x="688" y="807"/>
                    <a:pt x="686" y="806"/>
                    <a:pt x="688" y="806"/>
                  </a:cubicBezTo>
                  <a:cubicBezTo>
                    <a:pt x="688" y="806"/>
                    <a:pt x="695" y="801"/>
                    <a:pt x="697" y="796"/>
                  </a:cubicBezTo>
                  <a:cubicBezTo>
                    <a:pt x="697" y="796"/>
                    <a:pt x="704" y="785"/>
                    <a:pt x="695" y="779"/>
                  </a:cubicBezTo>
                  <a:cubicBezTo>
                    <a:pt x="695" y="779"/>
                    <a:pt x="691" y="779"/>
                    <a:pt x="688" y="784"/>
                  </a:cubicBezTo>
                  <a:cubicBezTo>
                    <a:pt x="688" y="784"/>
                    <a:pt x="686" y="789"/>
                    <a:pt x="683" y="790"/>
                  </a:cubicBezTo>
                  <a:cubicBezTo>
                    <a:pt x="683" y="790"/>
                    <a:pt x="678" y="789"/>
                    <a:pt x="675" y="787"/>
                  </a:cubicBezTo>
                  <a:cubicBezTo>
                    <a:pt x="675" y="787"/>
                    <a:pt x="672" y="786"/>
                    <a:pt x="675" y="786"/>
                  </a:cubicBezTo>
                  <a:cubicBezTo>
                    <a:pt x="675" y="786"/>
                    <a:pt x="676" y="786"/>
                    <a:pt x="678" y="784"/>
                  </a:cubicBezTo>
                  <a:cubicBezTo>
                    <a:pt x="678" y="784"/>
                    <a:pt x="681" y="783"/>
                    <a:pt x="681" y="782"/>
                  </a:cubicBezTo>
                  <a:cubicBezTo>
                    <a:pt x="681" y="782"/>
                    <a:pt x="683" y="779"/>
                    <a:pt x="685" y="777"/>
                  </a:cubicBezTo>
                  <a:cubicBezTo>
                    <a:pt x="685" y="777"/>
                    <a:pt x="688" y="775"/>
                    <a:pt x="689" y="773"/>
                  </a:cubicBezTo>
                  <a:cubicBezTo>
                    <a:pt x="689" y="773"/>
                    <a:pt x="689" y="771"/>
                    <a:pt x="687" y="772"/>
                  </a:cubicBezTo>
                  <a:cubicBezTo>
                    <a:pt x="687" y="772"/>
                    <a:pt x="683" y="776"/>
                    <a:pt x="679" y="769"/>
                  </a:cubicBezTo>
                  <a:cubicBezTo>
                    <a:pt x="679" y="769"/>
                    <a:pt x="679" y="761"/>
                    <a:pt x="678" y="764"/>
                  </a:cubicBezTo>
                  <a:cubicBezTo>
                    <a:pt x="678" y="764"/>
                    <a:pt x="676" y="769"/>
                    <a:pt x="673" y="770"/>
                  </a:cubicBezTo>
                  <a:cubicBezTo>
                    <a:pt x="673" y="770"/>
                    <a:pt x="671" y="771"/>
                    <a:pt x="669" y="770"/>
                  </a:cubicBezTo>
                  <a:cubicBezTo>
                    <a:pt x="669" y="770"/>
                    <a:pt x="666" y="769"/>
                    <a:pt x="669" y="769"/>
                  </a:cubicBezTo>
                  <a:cubicBezTo>
                    <a:pt x="669" y="769"/>
                    <a:pt x="672" y="768"/>
                    <a:pt x="674" y="764"/>
                  </a:cubicBezTo>
                  <a:cubicBezTo>
                    <a:pt x="674" y="764"/>
                    <a:pt x="676" y="761"/>
                    <a:pt x="676" y="759"/>
                  </a:cubicBezTo>
                  <a:cubicBezTo>
                    <a:pt x="676" y="759"/>
                    <a:pt x="675" y="758"/>
                    <a:pt x="678" y="757"/>
                  </a:cubicBezTo>
                  <a:cubicBezTo>
                    <a:pt x="678" y="757"/>
                    <a:pt x="684" y="752"/>
                    <a:pt x="688" y="755"/>
                  </a:cubicBezTo>
                  <a:cubicBezTo>
                    <a:pt x="688" y="755"/>
                    <a:pt x="689" y="757"/>
                    <a:pt x="688" y="760"/>
                  </a:cubicBezTo>
                  <a:cubicBezTo>
                    <a:pt x="688" y="760"/>
                    <a:pt x="687" y="762"/>
                    <a:pt x="690" y="765"/>
                  </a:cubicBezTo>
                  <a:cubicBezTo>
                    <a:pt x="690" y="765"/>
                    <a:pt x="694" y="767"/>
                    <a:pt x="695" y="766"/>
                  </a:cubicBezTo>
                  <a:cubicBezTo>
                    <a:pt x="695" y="766"/>
                    <a:pt x="700" y="762"/>
                    <a:pt x="702" y="763"/>
                  </a:cubicBezTo>
                  <a:cubicBezTo>
                    <a:pt x="702" y="763"/>
                    <a:pt x="706" y="763"/>
                    <a:pt x="705" y="766"/>
                  </a:cubicBezTo>
                  <a:cubicBezTo>
                    <a:pt x="705" y="766"/>
                    <a:pt x="704" y="768"/>
                    <a:pt x="704" y="769"/>
                  </a:cubicBezTo>
                  <a:cubicBezTo>
                    <a:pt x="704" y="769"/>
                    <a:pt x="704" y="769"/>
                    <a:pt x="702" y="770"/>
                  </a:cubicBezTo>
                  <a:cubicBezTo>
                    <a:pt x="702" y="770"/>
                    <a:pt x="699" y="772"/>
                    <a:pt x="702" y="775"/>
                  </a:cubicBezTo>
                  <a:cubicBezTo>
                    <a:pt x="707" y="782"/>
                    <a:pt x="707" y="782"/>
                    <a:pt x="707" y="782"/>
                  </a:cubicBezTo>
                  <a:cubicBezTo>
                    <a:pt x="707" y="782"/>
                    <a:pt x="709" y="788"/>
                    <a:pt x="708" y="793"/>
                  </a:cubicBezTo>
                  <a:cubicBezTo>
                    <a:pt x="708" y="793"/>
                    <a:pt x="707" y="795"/>
                    <a:pt x="706" y="796"/>
                  </a:cubicBezTo>
                  <a:close/>
                  <a:moveTo>
                    <a:pt x="452" y="787"/>
                  </a:moveTo>
                  <a:cubicBezTo>
                    <a:pt x="268" y="787"/>
                    <a:pt x="119" y="638"/>
                    <a:pt x="119" y="454"/>
                  </a:cubicBezTo>
                  <a:cubicBezTo>
                    <a:pt x="119" y="270"/>
                    <a:pt x="268" y="121"/>
                    <a:pt x="452" y="121"/>
                  </a:cubicBezTo>
                  <a:cubicBezTo>
                    <a:pt x="636" y="121"/>
                    <a:pt x="785" y="270"/>
                    <a:pt x="785" y="454"/>
                  </a:cubicBezTo>
                  <a:cubicBezTo>
                    <a:pt x="785" y="638"/>
                    <a:pt x="636" y="787"/>
                    <a:pt x="452" y="787"/>
                  </a:cubicBezTo>
                  <a:close/>
                  <a:moveTo>
                    <a:pt x="779" y="318"/>
                  </a:moveTo>
                  <a:cubicBezTo>
                    <a:pt x="776" y="310"/>
                    <a:pt x="775" y="303"/>
                    <a:pt x="778" y="296"/>
                  </a:cubicBezTo>
                  <a:cubicBezTo>
                    <a:pt x="780" y="290"/>
                    <a:pt x="785" y="285"/>
                    <a:pt x="793" y="282"/>
                  </a:cubicBezTo>
                  <a:cubicBezTo>
                    <a:pt x="798" y="280"/>
                    <a:pt x="802" y="279"/>
                    <a:pt x="806" y="279"/>
                  </a:cubicBezTo>
                  <a:cubicBezTo>
                    <a:pt x="809" y="279"/>
                    <a:pt x="812" y="280"/>
                    <a:pt x="815" y="281"/>
                  </a:cubicBezTo>
                  <a:cubicBezTo>
                    <a:pt x="817" y="283"/>
                    <a:pt x="820" y="284"/>
                    <a:pt x="822" y="286"/>
                  </a:cubicBezTo>
                  <a:cubicBezTo>
                    <a:pt x="824" y="289"/>
                    <a:pt x="827" y="293"/>
                    <a:pt x="828" y="297"/>
                  </a:cubicBezTo>
                  <a:cubicBezTo>
                    <a:pt x="832" y="305"/>
                    <a:pt x="832" y="312"/>
                    <a:pt x="829" y="318"/>
                  </a:cubicBezTo>
                  <a:cubicBezTo>
                    <a:pt x="827" y="325"/>
                    <a:pt x="822" y="330"/>
                    <a:pt x="814" y="333"/>
                  </a:cubicBezTo>
                  <a:cubicBezTo>
                    <a:pt x="806" y="336"/>
                    <a:pt x="799" y="336"/>
                    <a:pt x="793" y="333"/>
                  </a:cubicBezTo>
                  <a:cubicBezTo>
                    <a:pt x="787" y="331"/>
                    <a:pt x="782" y="325"/>
                    <a:pt x="779" y="318"/>
                  </a:cubicBezTo>
                  <a:close/>
                  <a:moveTo>
                    <a:pt x="841" y="337"/>
                  </a:moveTo>
                  <a:cubicBezTo>
                    <a:pt x="844" y="348"/>
                    <a:pt x="844" y="348"/>
                    <a:pt x="844" y="348"/>
                  </a:cubicBezTo>
                  <a:cubicBezTo>
                    <a:pt x="803" y="358"/>
                    <a:pt x="803" y="358"/>
                    <a:pt x="803" y="358"/>
                  </a:cubicBezTo>
                  <a:cubicBezTo>
                    <a:pt x="810" y="386"/>
                    <a:pt x="810" y="386"/>
                    <a:pt x="810" y="386"/>
                  </a:cubicBezTo>
                  <a:cubicBezTo>
                    <a:pt x="801" y="388"/>
                    <a:pt x="801" y="388"/>
                    <a:pt x="801" y="388"/>
                  </a:cubicBezTo>
                  <a:cubicBezTo>
                    <a:pt x="792" y="349"/>
                    <a:pt x="792" y="349"/>
                    <a:pt x="792" y="349"/>
                  </a:cubicBezTo>
                  <a:lnTo>
                    <a:pt x="841" y="337"/>
                  </a:lnTo>
                  <a:close/>
                  <a:moveTo>
                    <a:pt x="852" y="525"/>
                  </a:moveTo>
                  <a:cubicBezTo>
                    <a:pt x="816" y="528"/>
                    <a:pt x="816" y="528"/>
                    <a:pt x="816" y="528"/>
                  </a:cubicBezTo>
                  <a:cubicBezTo>
                    <a:pt x="848" y="545"/>
                    <a:pt x="848" y="545"/>
                    <a:pt x="848" y="545"/>
                  </a:cubicBezTo>
                  <a:cubicBezTo>
                    <a:pt x="845" y="562"/>
                    <a:pt x="845" y="562"/>
                    <a:pt x="845" y="562"/>
                  </a:cubicBezTo>
                  <a:cubicBezTo>
                    <a:pt x="794" y="552"/>
                    <a:pt x="794" y="552"/>
                    <a:pt x="794" y="552"/>
                  </a:cubicBezTo>
                  <a:cubicBezTo>
                    <a:pt x="796" y="541"/>
                    <a:pt x="796" y="541"/>
                    <a:pt x="796" y="541"/>
                  </a:cubicBezTo>
                  <a:cubicBezTo>
                    <a:pt x="836" y="549"/>
                    <a:pt x="836" y="549"/>
                    <a:pt x="836" y="549"/>
                  </a:cubicBezTo>
                  <a:cubicBezTo>
                    <a:pt x="798" y="530"/>
                    <a:pt x="798" y="530"/>
                    <a:pt x="798" y="530"/>
                  </a:cubicBezTo>
                  <a:cubicBezTo>
                    <a:pt x="801" y="519"/>
                    <a:pt x="801" y="519"/>
                    <a:pt x="801" y="519"/>
                  </a:cubicBezTo>
                  <a:cubicBezTo>
                    <a:pt x="843" y="516"/>
                    <a:pt x="843" y="516"/>
                    <a:pt x="843" y="516"/>
                  </a:cubicBezTo>
                  <a:cubicBezTo>
                    <a:pt x="803" y="508"/>
                    <a:pt x="803" y="508"/>
                    <a:pt x="803" y="508"/>
                  </a:cubicBezTo>
                  <a:cubicBezTo>
                    <a:pt x="805" y="498"/>
                    <a:pt x="805" y="498"/>
                    <a:pt x="805" y="498"/>
                  </a:cubicBezTo>
                  <a:cubicBezTo>
                    <a:pt x="856" y="508"/>
                    <a:pt x="856" y="508"/>
                    <a:pt x="856" y="508"/>
                  </a:cubicBezTo>
                  <a:lnTo>
                    <a:pt x="852" y="525"/>
                  </a:lnTo>
                  <a:close/>
                  <a:moveTo>
                    <a:pt x="816" y="474"/>
                  </a:moveTo>
                  <a:cubicBezTo>
                    <a:pt x="817" y="476"/>
                    <a:pt x="818" y="477"/>
                    <a:pt x="820" y="477"/>
                  </a:cubicBezTo>
                  <a:cubicBezTo>
                    <a:pt x="822" y="478"/>
                    <a:pt x="825" y="478"/>
                    <a:pt x="829" y="478"/>
                  </a:cubicBezTo>
                  <a:cubicBezTo>
                    <a:pt x="858" y="479"/>
                    <a:pt x="858" y="479"/>
                    <a:pt x="858" y="479"/>
                  </a:cubicBezTo>
                  <a:cubicBezTo>
                    <a:pt x="857" y="491"/>
                    <a:pt x="857" y="491"/>
                    <a:pt x="857" y="491"/>
                  </a:cubicBezTo>
                  <a:cubicBezTo>
                    <a:pt x="830" y="490"/>
                    <a:pt x="830" y="490"/>
                    <a:pt x="830" y="490"/>
                  </a:cubicBezTo>
                  <a:cubicBezTo>
                    <a:pt x="824" y="490"/>
                    <a:pt x="819" y="489"/>
                    <a:pt x="817" y="488"/>
                  </a:cubicBezTo>
                  <a:cubicBezTo>
                    <a:pt x="814" y="488"/>
                    <a:pt x="812" y="486"/>
                    <a:pt x="811" y="485"/>
                  </a:cubicBezTo>
                  <a:cubicBezTo>
                    <a:pt x="809" y="483"/>
                    <a:pt x="808" y="481"/>
                    <a:pt x="807" y="478"/>
                  </a:cubicBezTo>
                  <a:cubicBezTo>
                    <a:pt x="806" y="475"/>
                    <a:pt x="805" y="471"/>
                    <a:pt x="805" y="467"/>
                  </a:cubicBezTo>
                  <a:cubicBezTo>
                    <a:pt x="806" y="461"/>
                    <a:pt x="806" y="457"/>
                    <a:pt x="808" y="455"/>
                  </a:cubicBezTo>
                  <a:cubicBezTo>
                    <a:pt x="809" y="452"/>
                    <a:pt x="810" y="450"/>
                    <a:pt x="812" y="448"/>
                  </a:cubicBezTo>
                  <a:cubicBezTo>
                    <a:pt x="814" y="447"/>
                    <a:pt x="816" y="446"/>
                    <a:pt x="818" y="445"/>
                  </a:cubicBezTo>
                  <a:cubicBezTo>
                    <a:pt x="821" y="444"/>
                    <a:pt x="825" y="444"/>
                    <a:pt x="831" y="444"/>
                  </a:cubicBezTo>
                  <a:cubicBezTo>
                    <a:pt x="859" y="445"/>
                    <a:pt x="859" y="445"/>
                    <a:pt x="859" y="445"/>
                  </a:cubicBezTo>
                  <a:cubicBezTo>
                    <a:pt x="858" y="457"/>
                    <a:pt x="858" y="457"/>
                    <a:pt x="858" y="457"/>
                  </a:cubicBezTo>
                  <a:cubicBezTo>
                    <a:pt x="830" y="456"/>
                    <a:pt x="830" y="456"/>
                    <a:pt x="830" y="456"/>
                  </a:cubicBezTo>
                  <a:cubicBezTo>
                    <a:pt x="826" y="456"/>
                    <a:pt x="823" y="456"/>
                    <a:pt x="822" y="456"/>
                  </a:cubicBezTo>
                  <a:cubicBezTo>
                    <a:pt x="819" y="456"/>
                    <a:pt x="818" y="457"/>
                    <a:pt x="816" y="459"/>
                  </a:cubicBezTo>
                  <a:cubicBezTo>
                    <a:pt x="815" y="461"/>
                    <a:pt x="814" y="464"/>
                    <a:pt x="814" y="467"/>
                  </a:cubicBezTo>
                  <a:cubicBezTo>
                    <a:pt x="814" y="470"/>
                    <a:pt x="815" y="473"/>
                    <a:pt x="816" y="4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68"/>
            <p:cNvSpPr/>
            <p:nvPr/>
          </p:nvSpPr>
          <p:spPr bwMode="auto">
            <a:xfrm>
              <a:off x="6087558" y="4249111"/>
              <a:ext cx="41275" cy="39688"/>
            </a:xfrm>
            <a:custGeom>
              <a:avLst/>
              <a:gdLst>
                <a:gd name="T0" fmla="*/ 13 w 22"/>
                <a:gd name="T1" fmla="*/ 20 h 21"/>
                <a:gd name="T2" fmla="*/ 17 w 22"/>
                <a:gd name="T3" fmla="*/ 20 h 21"/>
                <a:gd name="T4" fmla="*/ 21 w 22"/>
                <a:gd name="T5" fmla="*/ 17 h 21"/>
                <a:gd name="T6" fmla="*/ 22 w 22"/>
                <a:gd name="T7" fmla="*/ 13 h 21"/>
                <a:gd name="T8" fmla="*/ 19 w 22"/>
                <a:gd name="T9" fmla="*/ 8 h 21"/>
                <a:gd name="T10" fmla="*/ 13 w 22"/>
                <a:gd name="T11" fmla="*/ 3 h 21"/>
                <a:gd name="T12" fmla="*/ 8 w 22"/>
                <a:gd name="T13" fmla="*/ 0 h 21"/>
                <a:gd name="T14" fmla="*/ 0 w 22"/>
                <a:gd name="T15" fmla="*/ 12 h 21"/>
                <a:gd name="T16" fmla="*/ 5 w 22"/>
                <a:gd name="T17" fmla="*/ 16 h 21"/>
                <a:gd name="T18" fmla="*/ 13 w 22"/>
                <a:gd name="T1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1">
                  <a:moveTo>
                    <a:pt x="13" y="20"/>
                  </a:moveTo>
                  <a:cubicBezTo>
                    <a:pt x="14" y="21"/>
                    <a:pt x="16" y="21"/>
                    <a:pt x="17" y="20"/>
                  </a:cubicBezTo>
                  <a:cubicBezTo>
                    <a:pt x="19" y="20"/>
                    <a:pt x="20" y="19"/>
                    <a:pt x="21" y="17"/>
                  </a:cubicBezTo>
                  <a:cubicBezTo>
                    <a:pt x="22" y="16"/>
                    <a:pt x="22" y="14"/>
                    <a:pt x="22" y="13"/>
                  </a:cubicBezTo>
                  <a:cubicBezTo>
                    <a:pt x="22" y="11"/>
                    <a:pt x="21" y="9"/>
                    <a:pt x="19" y="8"/>
                  </a:cubicBezTo>
                  <a:cubicBezTo>
                    <a:pt x="18" y="7"/>
                    <a:pt x="16" y="5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1" y="20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69"/>
            <p:cNvSpPr/>
            <p:nvPr/>
          </p:nvSpPr>
          <p:spPr bwMode="auto">
            <a:xfrm>
              <a:off x="5819270" y="5563561"/>
              <a:ext cx="33338" cy="52388"/>
            </a:xfrm>
            <a:custGeom>
              <a:avLst/>
              <a:gdLst>
                <a:gd name="T0" fmla="*/ 3 w 18"/>
                <a:gd name="T1" fmla="*/ 3 h 28"/>
                <a:gd name="T2" fmla="*/ 5 w 18"/>
                <a:gd name="T3" fmla="*/ 6 h 28"/>
                <a:gd name="T4" fmla="*/ 7 w 18"/>
                <a:gd name="T5" fmla="*/ 8 h 28"/>
                <a:gd name="T6" fmla="*/ 7 w 18"/>
                <a:gd name="T7" fmla="*/ 11 h 28"/>
                <a:gd name="T8" fmla="*/ 6 w 18"/>
                <a:gd name="T9" fmla="*/ 13 h 28"/>
                <a:gd name="T10" fmla="*/ 2 w 18"/>
                <a:gd name="T11" fmla="*/ 19 h 28"/>
                <a:gd name="T12" fmla="*/ 3 w 18"/>
                <a:gd name="T13" fmla="*/ 25 h 28"/>
                <a:gd name="T14" fmla="*/ 8 w 18"/>
                <a:gd name="T15" fmla="*/ 22 h 28"/>
                <a:gd name="T16" fmla="*/ 9 w 18"/>
                <a:gd name="T17" fmla="*/ 21 h 28"/>
                <a:gd name="T18" fmla="*/ 10 w 18"/>
                <a:gd name="T19" fmla="*/ 19 h 28"/>
                <a:gd name="T20" fmla="*/ 14 w 18"/>
                <a:gd name="T21" fmla="*/ 13 h 28"/>
                <a:gd name="T22" fmla="*/ 17 w 18"/>
                <a:gd name="T23" fmla="*/ 6 h 28"/>
                <a:gd name="T24" fmla="*/ 17 w 18"/>
                <a:gd name="T25" fmla="*/ 4 h 28"/>
                <a:gd name="T26" fmla="*/ 12 w 18"/>
                <a:gd name="T27" fmla="*/ 1 h 28"/>
                <a:gd name="T28" fmla="*/ 7 w 18"/>
                <a:gd name="T29" fmla="*/ 0 h 28"/>
                <a:gd name="T30" fmla="*/ 4 w 18"/>
                <a:gd name="T31" fmla="*/ 0 h 28"/>
                <a:gd name="T32" fmla="*/ 3 w 18"/>
                <a:gd name="T3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8">
                  <a:moveTo>
                    <a:pt x="3" y="3"/>
                  </a:moveTo>
                  <a:cubicBezTo>
                    <a:pt x="4" y="4"/>
                    <a:pt x="5" y="6"/>
                    <a:pt x="5" y="6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8" y="9"/>
                    <a:pt x="7" y="11"/>
                    <a:pt x="7" y="11"/>
                  </a:cubicBezTo>
                  <a:cubicBezTo>
                    <a:pt x="6" y="12"/>
                    <a:pt x="6" y="13"/>
                    <a:pt x="6" y="13"/>
                  </a:cubicBezTo>
                  <a:cubicBezTo>
                    <a:pt x="5" y="16"/>
                    <a:pt x="2" y="19"/>
                    <a:pt x="2" y="19"/>
                  </a:cubicBezTo>
                  <a:cubicBezTo>
                    <a:pt x="0" y="21"/>
                    <a:pt x="3" y="25"/>
                    <a:pt x="3" y="25"/>
                  </a:cubicBezTo>
                  <a:cubicBezTo>
                    <a:pt x="4" y="28"/>
                    <a:pt x="8" y="22"/>
                    <a:pt x="8" y="22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2" y="16"/>
                    <a:pt x="14" y="13"/>
                    <a:pt x="14" y="13"/>
                  </a:cubicBezTo>
                  <a:cubicBezTo>
                    <a:pt x="15" y="12"/>
                    <a:pt x="17" y="6"/>
                    <a:pt x="17" y="6"/>
                  </a:cubicBezTo>
                  <a:cubicBezTo>
                    <a:pt x="18" y="6"/>
                    <a:pt x="17" y="4"/>
                    <a:pt x="17" y="4"/>
                  </a:cubicBezTo>
                  <a:cubicBezTo>
                    <a:pt x="17" y="3"/>
                    <a:pt x="12" y="1"/>
                    <a:pt x="12" y="1"/>
                  </a:cubicBezTo>
                  <a:cubicBezTo>
                    <a:pt x="11" y="1"/>
                    <a:pt x="9" y="0"/>
                    <a:pt x="7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1" y="1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70"/>
            <p:cNvSpPr/>
            <p:nvPr/>
          </p:nvSpPr>
          <p:spPr bwMode="auto">
            <a:xfrm>
              <a:off x="6317745" y="4565023"/>
              <a:ext cx="68263" cy="63500"/>
            </a:xfrm>
            <a:custGeom>
              <a:avLst/>
              <a:gdLst>
                <a:gd name="T0" fmla="*/ 25 w 37"/>
                <a:gd name="T1" fmla="*/ 32 h 34"/>
                <a:gd name="T2" fmla="*/ 35 w 37"/>
                <a:gd name="T3" fmla="*/ 23 h 34"/>
                <a:gd name="T4" fmla="*/ 35 w 37"/>
                <a:gd name="T5" fmla="*/ 10 h 34"/>
                <a:gd name="T6" fmla="*/ 27 w 37"/>
                <a:gd name="T7" fmla="*/ 2 h 34"/>
                <a:gd name="T8" fmla="*/ 13 w 37"/>
                <a:gd name="T9" fmla="*/ 3 h 34"/>
                <a:gd name="T10" fmla="*/ 2 w 37"/>
                <a:gd name="T11" fmla="*/ 12 h 34"/>
                <a:gd name="T12" fmla="*/ 2 w 37"/>
                <a:gd name="T13" fmla="*/ 24 h 34"/>
                <a:gd name="T14" fmla="*/ 11 w 37"/>
                <a:gd name="T15" fmla="*/ 33 h 34"/>
                <a:gd name="T16" fmla="*/ 25 w 37"/>
                <a:gd name="T17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34">
                  <a:moveTo>
                    <a:pt x="25" y="32"/>
                  </a:moveTo>
                  <a:cubicBezTo>
                    <a:pt x="30" y="29"/>
                    <a:pt x="34" y="26"/>
                    <a:pt x="35" y="23"/>
                  </a:cubicBezTo>
                  <a:cubicBezTo>
                    <a:pt x="37" y="19"/>
                    <a:pt x="37" y="15"/>
                    <a:pt x="35" y="10"/>
                  </a:cubicBezTo>
                  <a:cubicBezTo>
                    <a:pt x="33" y="6"/>
                    <a:pt x="31" y="3"/>
                    <a:pt x="27" y="2"/>
                  </a:cubicBezTo>
                  <a:cubicBezTo>
                    <a:pt x="23" y="0"/>
                    <a:pt x="18" y="0"/>
                    <a:pt x="13" y="3"/>
                  </a:cubicBezTo>
                  <a:cubicBezTo>
                    <a:pt x="7" y="5"/>
                    <a:pt x="4" y="8"/>
                    <a:pt x="2" y="12"/>
                  </a:cubicBezTo>
                  <a:cubicBezTo>
                    <a:pt x="0" y="16"/>
                    <a:pt x="0" y="20"/>
                    <a:pt x="2" y="24"/>
                  </a:cubicBezTo>
                  <a:cubicBezTo>
                    <a:pt x="4" y="28"/>
                    <a:pt x="7" y="31"/>
                    <a:pt x="11" y="33"/>
                  </a:cubicBezTo>
                  <a:cubicBezTo>
                    <a:pt x="14" y="34"/>
                    <a:pt x="19" y="34"/>
                    <a:pt x="2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1" name="矩形 20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0" y="0"/>
            <a:ext cx="12192000" cy="114046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53" name="文本占位符 52"/>
          <p:cNvSpPr>
            <a:spLocks noGrp="1"/>
          </p:cNvSpPr>
          <p:nvPr>
            <p:ph type="body" sz="quarter" idx="10" hasCustomPrompt="1"/>
          </p:nvPr>
        </p:nvSpPr>
        <p:spPr>
          <a:xfrm>
            <a:off x="1842552" y="2204791"/>
            <a:ext cx="2706708" cy="2336718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16800">
                <a:gradFill>
                  <a:gsLst>
                    <a:gs pos="0">
                      <a:schemeClr val="accent1">
                        <a:alpha val="9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27" name="标题 26"/>
          <p:cNvSpPr>
            <a:spLocks noGrp="1"/>
          </p:cNvSpPr>
          <p:nvPr>
            <p:ph type="title" hasCustomPrompt="1"/>
          </p:nvPr>
        </p:nvSpPr>
        <p:spPr>
          <a:xfrm>
            <a:off x="1842552" y="3689995"/>
            <a:ext cx="4012560" cy="552357"/>
          </a:xfrm>
        </p:spPr>
        <p:txBody>
          <a:bodyPr lIns="0">
            <a:noAutofit/>
          </a:bodyPr>
          <a:lstStyle>
            <a:lvl1pPr algn="l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章节题目</a:t>
            </a:r>
            <a:endParaRPr lang="zh-CN" altLang="en-US" dirty="0"/>
          </a:p>
        </p:txBody>
      </p:sp>
      <p:pic>
        <p:nvPicPr>
          <p:cNvPr id="56" name="图片 55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660401" y="611569"/>
            <a:ext cx="1747519" cy="417129"/>
          </a:xfrm>
          <a:prstGeom prst="rect">
            <a:avLst/>
          </a:prstGeom>
        </p:spPr>
      </p:pic>
      <p:sp>
        <p:nvSpPr>
          <p:cNvPr id="58" name="文本占位符 57"/>
          <p:cNvSpPr>
            <a:spLocks noGrp="1"/>
          </p:cNvSpPr>
          <p:nvPr>
            <p:ph type="body" sz="quarter" idx="11" hasCustomPrompt="1"/>
          </p:nvPr>
        </p:nvSpPr>
        <p:spPr>
          <a:xfrm>
            <a:off x="1842552" y="4305568"/>
            <a:ext cx="4012560" cy="471882"/>
          </a:xfrm>
        </p:spPr>
        <p:txBody>
          <a:bodyPr lIns="0">
            <a:noAutofit/>
          </a:bodyPr>
          <a:lstStyle>
            <a:lvl1pPr marL="0" indent="0" algn="l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插入章节描述或者英文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7330441" y="715440"/>
            <a:ext cx="4188460" cy="287835"/>
          </a:xfrm>
        </p:spPr>
        <p:txBody>
          <a:bodyPr rIns="0" bIns="0" anchor="b" anchorCtr="0">
            <a:normAutofit/>
          </a:bodyPr>
          <a:lstStyle>
            <a:lvl1pPr marL="0" indent="0" algn="r">
              <a:buNone/>
              <a:defRPr sz="1600" b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这里可以输入你的课题题目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/>
          <p:cNvSpPr/>
          <p:nvPr userDrawn="1"/>
        </p:nvSpPr>
        <p:spPr>
          <a:xfrm>
            <a:off x="0" y="0"/>
            <a:ext cx="12192000" cy="6857999"/>
          </a:xfrm>
          <a:custGeom>
            <a:avLst/>
            <a:gdLst>
              <a:gd name="connsiteX0" fmla="*/ 373694 w 12192000"/>
              <a:gd name="connsiteY0" fmla="*/ 254634 h 6857999"/>
              <a:gd name="connsiteX1" fmla="*/ 289383 w 12192000"/>
              <a:gd name="connsiteY1" fmla="*/ 338945 h 6857999"/>
              <a:gd name="connsiteX2" fmla="*/ 289383 w 12192000"/>
              <a:gd name="connsiteY2" fmla="*/ 6519056 h 6857999"/>
              <a:gd name="connsiteX3" fmla="*/ 373694 w 12192000"/>
              <a:gd name="connsiteY3" fmla="*/ 6603367 h 6857999"/>
              <a:gd name="connsiteX4" fmla="*/ 11818307 w 12192000"/>
              <a:gd name="connsiteY4" fmla="*/ 6603367 h 6857999"/>
              <a:gd name="connsiteX5" fmla="*/ 11902618 w 12192000"/>
              <a:gd name="connsiteY5" fmla="*/ 6519056 h 6857999"/>
              <a:gd name="connsiteX6" fmla="*/ 11902618 w 12192000"/>
              <a:gd name="connsiteY6" fmla="*/ 338945 h 6857999"/>
              <a:gd name="connsiteX7" fmla="*/ 11818307 w 12192000"/>
              <a:gd name="connsiteY7" fmla="*/ 254634 h 6857999"/>
              <a:gd name="connsiteX8" fmla="*/ 0 w 12192000"/>
              <a:gd name="connsiteY8" fmla="*/ 0 h 6857999"/>
              <a:gd name="connsiteX9" fmla="*/ 12192000 w 12192000"/>
              <a:gd name="connsiteY9" fmla="*/ 0 h 6857999"/>
              <a:gd name="connsiteX10" fmla="*/ 12192000 w 12192000"/>
              <a:gd name="connsiteY10" fmla="*/ 6857999 h 6857999"/>
              <a:gd name="connsiteX11" fmla="*/ 0 w 12192000"/>
              <a:gd name="connsiteY11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7999">
                <a:moveTo>
                  <a:pt x="373694" y="254634"/>
                </a:moveTo>
                <a:cubicBezTo>
                  <a:pt x="327130" y="254634"/>
                  <a:pt x="289383" y="292381"/>
                  <a:pt x="289383" y="338945"/>
                </a:cubicBezTo>
                <a:lnTo>
                  <a:pt x="289383" y="6519056"/>
                </a:lnTo>
                <a:cubicBezTo>
                  <a:pt x="289383" y="6565620"/>
                  <a:pt x="327130" y="6603367"/>
                  <a:pt x="373694" y="6603367"/>
                </a:cubicBezTo>
                <a:lnTo>
                  <a:pt x="11818307" y="6603367"/>
                </a:lnTo>
                <a:cubicBezTo>
                  <a:pt x="11864871" y="6603367"/>
                  <a:pt x="11902618" y="6565620"/>
                  <a:pt x="11902618" y="6519056"/>
                </a:cubicBezTo>
                <a:lnTo>
                  <a:pt x="11902618" y="338945"/>
                </a:lnTo>
                <a:cubicBezTo>
                  <a:pt x="11902618" y="292381"/>
                  <a:pt x="11864871" y="254634"/>
                  <a:pt x="11818307" y="25463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: 圆角 15"/>
          <p:cNvSpPr/>
          <p:nvPr userDrawn="1"/>
        </p:nvSpPr>
        <p:spPr>
          <a:xfrm>
            <a:off x="289383" y="254634"/>
            <a:ext cx="11613235" cy="6348733"/>
          </a:xfrm>
          <a:prstGeom prst="roundRect">
            <a:avLst>
              <a:gd name="adj" fmla="val 1328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76200" sx="101000" sy="101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/>
          <p:cNvGrpSpPr/>
          <p:nvPr userDrawn="1"/>
        </p:nvGrpSpPr>
        <p:grpSpPr>
          <a:xfrm>
            <a:off x="8817557" y="0"/>
            <a:ext cx="6882359" cy="6858000"/>
            <a:chOff x="4804858" y="3977648"/>
            <a:chExt cx="1793875" cy="1787526"/>
          </a:xfrm>
          <a:solidFill>
            <a:schemeClr val="bg1">
              <a:lumMod val="85000"/>
              <a:alpha val="40000"/>
            </a:schemeClr>
          </a:solidFill>
        </p:grpSpPr>
        <p:sp>
          <p:nvSpPr>
            <p:cNvPr id="42" name="Rectangle 51"/>
            <p:cNvSpPr>
              <a:spLocks noChangeArrowheads="1"/>
            </p:cNvSpPr>
            <p:nvPr/>
          </p:nvSpPr>
          <p:spPr bwMode="auto">
            <a:xfrm>
              <a:off x="5957383" y="4693611"/>
              <a:ext cx="793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52"/>
            <p:cNvSpPr>
              <a:spLocks noEditPoints="1"/>
            </p:cNvSpPr>
            <p:nvPr/>
          </p:nvSpPr>
          <p:spPr bwMode="auto">
            <a:xfrm>
              <a:off x="5217608" y="4339598"/>
              <a:ext cx="917575" cy="1074738"/>
            </a:xfrm>
            <a:custGeom>
              <a:avLst/>
              <a:gdLst>
                <a:gd name="T0" fmla="*/ 342 w 495"/>
                <a:gd name="T1" fmla="*/ 490 h 581"/>
                <a:gd name="T2" fmla="*/ 267 w 495"/>
                <a:gd name="T3" fmla="*/ 393 h 581"/>
                <a:gd name="T4" fmla="*/ 155 w 495"/>
                <a:gd name="T5" fmla="*/ 426 h 581"/>
                <a:gd name="T6" fmla="*/ 159 w 495"/>
                <a:gd name="T7" fmla="*/ 351 h 581"/>
                <a:gd name="T8" fmla="*/ 108 w 495"/>
                <a:gd name="T9" fmla="*/ 266 h 581"/>
                <a:gd name="T10" fmla="*/ 118 w 495"/>
                <a:gd name="T11" fmla="*/ 114 h 581"/>
                <a:gd name="T12" fmla="*/ 157 w 495"/>
                <a:gd name="T13" fmla="*/ 118 h 581"/>
                <a:gd name="T14" fmla="*/ 168 w 495"/>
                <a:gd name="T15" fmla="*/ 129 h 581"/>
                <a:gd name="T16" fmla="*/ 173 w 495"/>
                <a:gd name="T17" fmla="*/ 168 h 581"/>
                <a:gd name="T18" fmla="*/ 68 w 495"/>
                <a:gd name="T19" fmla="*/ 266 h 581"/>
                <a:gd name="T20" fmla="*/ 153 w 495"/>
                <a:gd name="T21" fmla="*/ 111 h 581"/>
                <a:gd name="T22" fmla="*/ 142 w 495"/>
                <a:gd name="T23" fmla="*/ 149 h 581"/>
                <a:gd name="T24" fmla="*/ 181 w 495"/>
                <a:gd name="T25" fmla="*/ 133 h 581"/>
                <a:gd name="T26" fmla="*/ 182 w 495"/>
                <a:gd name="T27" fmla="*/ 47 h 581"/>
                <a:gd name="T28" fmla="*/ 197 w 495"/>
                <a:gd name="T29" fmla="*/ 282 h 581"/>
                <a:gd name="T30" fmla="*/ 199 w 495"/>
                <a:gd name="T31" fmla="*/ 136 h 581"/>
                <a:gd name="T32" fmla="*/ 201 w 495"/>
                <a:gd name="T33" fmla="*/ 5 h 581"/>
                <a:gd name="T34" fmla="*/ 212 w 495"/>
                <a:gd name="T35" fmla="*/ 61 h 581"/>
                <a:gd name="T36" fmla="*/ 256 w 495"/>
                <a:gd name="T37" fmla="*/ 145 h 581"/>
                <a:gd name="T38" fmla="*/ 279 w 495"/>
                <a:gd name="T39" fmla="*/ 84 h 581"/>
                <a:gd name="T40" fmla="*/ 358 w 495"/>
                <a:gd name="T41" fmla="*/ 54 h 581"/>
                <a:gd name="T42" fmla="*/ 412 w 495"/>
                <a:gd name="T43" fmla="*/ 93 h 581"/>
                <a:gd name="T44" fmla="*/ 431 w 495"/>
                <a:gd name="T45" fmla="*/ 95 h 581"/>
                <a:gd name="T46" fmla="*/ 463 w 495"/>
                <a:gd name="T47" fmla="*/ 155 h 581"/>
                <a:gd name="T48" fmla="*/ 222 w 495"/>
                <a:gd name="T49" fmla="*/ 279 h 581"/>
                <a:gd name="T50" fmla="*/ 350 w 495"/>
                <a:gd name="T51" fmla="*/ 257 h 581"/>
                <a:gd name="T52" fmla="*/ 398 w 495"/>
                <a:gd name="T53" fmla="*/ 210 h 581"/>
                <a:gd name="T54" fmla="*/ 407 w 495"/>
                <a:gd name="T55" fmla="*/ 219 h 581"/>
                <a:gd name="T56" fmla="*/ 412 w 495"/>
                <a:gd name="T57" fmla="*/ 451 h 581"/>
                <a:gd name="T58" fmla="*/ 406 w 495"/>
                <a:gd name="T59" fmla="*/ 320 h 581"/>
                <a:gd name="T60" fmla="*/ 469 w 495"/>
                <a:gd name="T61" fmla="*/ 184 h 581"/>
                <a:gd name="T62" fmla="*/ 460 w 495"/>
                <a:gd name="T63" fmla="*/ 233 h 581"/>
                <a:gd name="T64" fmla="*/ 384 w 495"/>
                <a:gd name="T65" fmla="*/ 222 h 581"/>
                <a:gd name="T66" fmla="*/ 421 w 495"/>
                <a:gd name="T67" fmla="*/ 188 h 581"/>
                <a:gd name="T68" fmla="*/ 364 w 495"/>
                <a:gd name="T69" fmla="*/ 225 h 581"/>
                <a:gd name="T70" fmla="*/ 361 w 495"/>
                <a:gd name="T71" fmla="*/ 188 h 581"/>
                <a:gd name="T72" fmla="*/ 387 w 495"/>
                <a:gd name="T73" fmla="*/ 356 h 581"/>
                <a:gd name="T74" fmla="*/ 220 w 495"/>
                <a:gd name="T75" fmla="*/ 351 h 581"/>
                <a:gd name="T76" fmla="*/ 236 w 495"/>
                <a:gd name="T77" fmla="*/ 315 h 581"/>
                <a:gd name="T78" fmla="*/ 207 w 495"/>
                <a:gd name="T79" fmla="*/ 171 h 581"/>
                <a:gd name="T80" fmla="*/ 239 w 495"/>
                <a:gd name="T81" fmla="*/ 166 h 581"/>
                <a:gd name="T82" fmla="*/ 252 w 495"/>
                <a:gd name="T83" fmla="*/ 158 h 581"/>
                <a:gd name="T84" fmla="*/ 270 w 495"/>
                <a:gd name="T85" fmla="*/ 130 h 581"/>
                <a:gd name="T86" fmla="*/ 279 w 495"/>
                <a:gd name="T87" fmla="*/ 100 h 581"/>
                <a:gd name="T88" fmla="*/ 394 w 495"/>
                <a:gd name="T89" fmla="*/ 130 h 581"/>
                <a:gd name="T90" fmla="*/ 438 w 495"/>
                <a:gd name="T91" fmla="*/ 100 h 581"/>
                <a:gd name="T92" fmla="*/ 439 w 495"/>
                <a:gd name="T93" fmla="*/ 153 h 581"/>
                <a:gd name="T94" fmla="*/ 457 w 495"/>
                <a:gd name="T95" fmla="*/ 159 h 581"/>
                <a:gd name="T96" fmla="*/ 475 w 495"/>
                <a:gd name="T97" fmla="*/ 100 h 581"/>
                <a:gd name="T98" fmla="*/ 456 w 495"/>
                <a:gd name="T99" fmla="*/ 80 h 581"/>
                <a:gd name="T100" fmla="*/ 344 w 495"/>
                <a:gd name="T101" fmla="*/ 34 h 581"/>
                <a:gd name="T102" fmla="*/ 207 w 495"/>
                <a:gd name="T103" fmla="*/ 0 h 581"/>
                <a:gd name="T104" fmla="*/ 173 w 495"/>
                <a:gd name="T105" fmla="*/ 7 h 581"/>
                <a:gd name="T106" fmla="*/ 144 w 495"/>
                <a:gd name="T107" fmla="*/ 23 h 581"/>
                <a:gd name="T108" fmla="*/ 122 w 495"/>
                <a:gd name="T109" fmla="*/ 51 h 581"/>
                <a:gd name="T110" fmla="*/ 149 w 495"/>
                <a:gd name="T111" fmla="*/ 82 h 581"/>
                <a:gd name="T112" fmla="*/ 59 w 495"/>
                <a:gd name="T113" fmla="*/ 98 h 581"/>
                <a:gd name="T114" fmla="*/ 108 w 495"/>
                <a:gd name="T115" fmla="*/ 286 h 581"/>
                <a:gd name="T116" fmla="*/ 153 w 495"/>
                <a:gd name="T117" fmla="*/ 307 h 581"/>
                <a:gd name="T118" fmla="*/ 103 w 495"/>
                <a:gd name="T119" fmla="*/ 418 h 581"/>
                <a:gd name="T120" fmla="*/ 495 w 495"/>
                <a:gd name="T121" fmla="*/ 51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5" h="581">
                  <a:moveTo>
                    <a:pt x="370" y="368"/>
                  </a:moveTo>
                  <a:cubicBezTo>
                    <a:pt x="334" y="361"/>
                    <a:pt x="334" y="361"/>
                    <a:pt x="334" y="361"/>
                  </a:cubicBezTo>
                  <a:cubicBezTo>
                    <a:pt x="290" y="370"/>
                    <a:pt x="290" y="370"/>
                    <a:pt x="290" y="370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338" y="349"/>
                    <a:pt x="338" y="349"/>
                    <a:pt x="338" y="349"/>
                  </a:cubicBezTo>
                  <a:cubicBezTo>
                    <a:pt x="377" y="362"/>
                    <a:pt x="377" y="362"/>
                    <a:pt x="377" y="362"/>
                  </a:cubicBezTo>
                  <a:lnTo>
                    <a:pt x="370" y="368"/>
                  </a:lnTo>
                  <a:close/>
                  <a:moveTo>
                    <a:pt x="342" y="490"/>
                  </a:moveTo>
                  <a:cubicBezTo>
                    <a:pt x="338" y="469"/>
                    <a:pt x="338" y="469"/>
                    <a:pt x="338" y="469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65" y="420"/>
                    <a:pt x="365" y="420"/>
                    <a:pt x="365" y="420"/>
                  </a:cubicBezTo>
                  <a:cubicBezTo>
                    <a:pt x="376" y="493"/>
                    <a:pt x="376" y="493"/>
                    <a:pt x="376" y="493"/>
                  </a:cubicBezTo>
                  <a:cubicBezTo>
                    <a:pt x="365" y="492"/>
                    <a:pt x="354" y="491"/>
                    <a:pt x="342" y="490"/>
                  </a:cubicBezTo>
                  <a:close/>
                  <a:moveTo>
                    <a:pt x="267" y="393"/>
                  </a:moveTo>
                  <a:cubicBezTo>
                    <a:pt x="300" y="401"/>
                    <a:pt x="300" y="401"/>
                    <a:pt x="300" y="401"/>
                  </a:cubicBezTo>
                  <a:cubicBezTo>
                    <a:pt x="345" y="384"/>
                    <a:pt x="345" y="384"/>
                    <a:pt x="345" y="384"/>
                  </a:cubicBezTo>
                  <a:cubicBezTo>
                    <a:pt x="370" y="396"/>
                    <a:pt x="370" y="396"/>
                    <a:pt x="370" y="396"/>
                  </a:cubicBezTo>
                  <a:cubicBezTo>
                    <a:pt x="345" y="392"/>
                    <a:pt x="345" y="392"/>
                    <a:pt x="345" y="392"/>
                  </a:cubicBezTo>
                  <a:cubicBezTo>
                    <a:pt x="299" y="409"/>
                    <a:pt x="299" y="409"/>
                    <a:pt x="299" y="409"/>
                  </a:cubicBezTo>
                  <a:lnTo>
                    <a:pt x="267" y="393"/>
                  </a:lnTo>
                  <a:close/>
                  <a:moveTo>
                    <a:pt x="172" y="472"/>
                  </a:moveTo>
                  <a:cubicBezTo>
                    <a:pt x="155" y="426"/>
                    <a:pt x="155" y="426"/>
                    <a:pt x="155" y="426"/>
                  </a:cubicBezTo>
                  <a:cubicBezTo>
                    <a:pt x="132" y="419"/>
                    <a:pt x="132" y="419"/>
                    <a:pt x="132" y="419"/>
                  </a:cubicBezTo>
                  <a:cubicBezTo>
                    <a:pt x="171" y="407"/>
                    <a:pt x="171" y="407"/>
                    <a:pt x="171" y="407"/>
                  </a:cubicBezTo>
                  <a:cubicBezTo>
                    <a:pt x="186" y="457"/>
                    <a:pt x="186" y="457"/>
                    <a:pt x="186" y="457"/>
                  </a:cubicBezTo>
                  <a:cubicBezTo>
                    <a:pt x="278" y="443"/>
                    <a:pt x="278" y="443"/>
                    <a:pt x="278" y="443"/>
                  </a:cubicBezTo>
                  <a:lnTo>
                    <a:pt x="172" y="472"/>
                  </a:lnTo>
                  <a:close/>
                  <a:moveTo>
                    <a:pt x="155" y="326"/>
                  </a:moveTo>
                  <a:cubicBezTo>
                    <a:pt x="159" y="326"/>
                    <a:pt x="159" y="326"/>
                    <a:pt x="159" y="326"/>
                  </a:cubicBezTo>
                  <a:cubicBezTo>
                    <a:pt x="159" y="351"/>
                    <a:pt x="159" y="351"/>
                    <a:pt x="159" y="351"/>
                  </a:cubicBezTo>
                  <a:cubicBezTo>
                    <a:pt x="155" y="351"/>
                    <a:pt x="155" y="351"/>
                    <a:pt x="155" y="351"/>
                  </a:cubicBezTo>
                  <a:lnTo>
                    <a:pt x="155" y="326"/>
                  </a:lnTo>
                  <a:close/>
                  <a:moveTo>
                    <a:pt x="164" y="326"/>
                  </a:moveTo>
                  <a:cubicBezTo>
                    <a:pt x="187" y="326"/>
                    <a:pt x="187" y="326"/>
                    <a:pt x="187" y="326"/>
                  </a:cubicBezTo>
                  <a:cubicBezTo>
                    <a:pt x="187" y="351"/>
                    <a:pt x="187" y="351"/>
                    <a:pt x="187" y="351"/>
                  </a:cubicBezTo>
                  <a:cubicBezTo>
                    <a:pt x="164" y="351"/>
                    <a:pt x="164" y="351"/>
                    <a:pt x="164" y="351"/>
                  </a:cubicBezTo>
                  <a:lnTo>
                    <a:pt x="164" y="326"/>
                  </a:lnTo>
                  <a:close/>
                  <a:moveTo>
                    <a:pt x="108" y="266"/>
                  </a:moveTo>
                  <a:cubicBezTo>
                    <a:pt x="108" y="266"/>
                    <a:pt x="108" y="266"/>
                    <a:pt x="108" y="266"/>
                  </a:cubicBezTo>
                  <a:cubicBezTo>
                    <a:pt x="79" y="266"/>
                    <a:pt x="79" y="266"/>
                    <a:pt x="79" y="26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49" y="99"/>
                    <a:pt x="149" y="100"/>
                    <a:pt x="150" y="101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4" y="130"/>
                    <a:pt x="124" y="130"/>
                    <a:pt x="124" y="130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6" y="116"/>
                    <a:pt x="157" y="117"/>
                    <a:pt x="157" y="118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29" y="144"/>
                    <a:pt x="129" y="144"/>
                    <a:pt x="129" y="144"/>
                  </a:cubicBezTo>
                  <a:cubicBezTo>
                    <a:pt x="143" y="158"/>
                    <a:pt x="143" y="158"/>
                    <a:pt x="143" y="158"/>
                  </a:cubicBezTo>
                  <a:cubicBezTo>
                    <a:pt x="146" y="155"/>
                    <a:pt x="146" y="155"/>
                    <a:pt x="146" y="155"/>
                  </a:cubicBezTo>
                  <a:cubicBezTo>
                    <a:pt x="144" y="153"/>
                    <a:pt x="144" y="153"/>
                    <a:pt x="144" y="153"/>
                  </a:cubicBezTo>
                  <a:cubicBezTo>
                    <a:pt x="168" y="129"/>
                    <a:pt x="168" y="129"/>
                    <a:pt x="168" y="129"/>
                  </a:cubicBezTo>
                  <a:cubicBezTo>
                    <a:pt x="169" y="130"/>
                    <a:pt x="170" y="131"/>
                    <a:pt x="171" y="131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5" y="166"/>
                    <a:pt x="155" y="166"/>
                    <a:pt x="155" y="166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3" y="168"/>
                    <a:pt x="173" y="168"/>
                    <a:pt x="173" y="168"/>
                  </a:cubicBezTo>
                  <a:cubicBezTo>
                    <a:pt x="185" y="137"/>
                    <a:pt x="185" y="137"/>
                    <a:pt x="185" y="137"/>
                  </a:cubicBezTo>
                  <a:cubicBezTo>
                    <a:pt x="187" y="137"/>
                    <a:pt x="188" y="138"/>
                    <a:pt x="190" y="138"/>
                  </a:cubicBezTo>
                  <a:cubicBezTo>
                    <a:pt x="190" y="171"/>
                    <a:pt x="190" y="171"/>
                    <a:pt x="190" y="171"/>
                  </a:cubicBezTo>
                  <a:cubicBezTo>
                    <a:pt x="187" y="171"/>
                    <a:pt x="187" y="171"/>
                    <a:pt x="187" y="171"/>
                  </a:cubicBezTo>
                  <a:cubicBezTo>
                    <a:pt x="187" y="266"/>
                    <a:pt x="187" y="266"/>
                    <a:pt x="187" y="266"/>
                  </a:cubicBezTo>
                  <a:lnTo>
                    <a:pt x="108" y="266"/>
                  </a:lnTo>
                  <a:close/>
                  <a:moveTo>
                    <a:pt x="74" y="266"/>
                  </a:moveTo>
                  <a:cubicBezTo>
                    <a:pt x="68" y="266"/>
                    <a:pt x="68" y="266"/>
                    <a:pt x="68" y="266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74" y="100"/>
                    <a:pt x="74" y="100"/>
                    <a:pt x="74" y="100"/>
                  </a:cubicBezTo>
                  <a:lnTo>
                    <a:pt x="74" y="266"/>
                  </a:lnTo>
                  <a:close/>
                  <a:moveTo>
                    <a:pt x="153" y="111"/>
                  </a:moveTo>
                  <a:cubicBezTo>
                    <a:pt x="153" y="112"/>
                    <a:pt x="154" y="112"/>
                    <a:pt x="154" y="113"/>
                  </a:cubicBezTo>
                  <a:cubicBezTo>
                    <a:pt x="125" y="125"/>
                    <a:pt x="125" y="125"/>
                    <a:pt x="125" y="125"/>
                  </a:cubicBezTo>
                  <a:cubicBezTo>
                    <a:pt x="124" y="123"/>
                    <a:pt x="124" y="123"/>
                    <a:pt x="124" y="123"/>
                  </a:cubicBezTo>
                  <a:lnTo>
                    <a:pt x="153" y="111"/>
                  </a:lnTo>
                  <a:close/>
                  <a:moveTo>
                    <a:pt x="122" y="57"/>
                  </a:moveTo>
                  <a:cubicBezTo>
                    <a:pt x="123" y="55"/>
                    <a:pt x="123" y="55"/>
                    <a:pt x="123" y="55"/>
                  </a:cubicBezTo>
                  <a:cubicBezTo>
                    <a:pt x="156" y="69"/>
                    <a:pt x="156" y="69"/>
                    <a:pt x="156" y="69"/>
                  </a:cubicBezTo>
                  <a:cubicBezTo>
                    <a:pt x="155" y="70"/>
                    <a:pt x="155" y="70"/>
                    <a:pt x="155" y="70"/>
                  </a:cubicBezTo>
                  <a:lnTo>
                    <a:pt x="122" y="57"/>
                  </a:lnTo>
                  <a:close/>
                  <a:moveTo>
                    <a:pt x="166" y="124"/>
                  </a:moveTo>
                  <a:cubicBezTo>
                    <a:pt x="166" y="125"/>
                    <a:pt x="167" y="125"/>
                    <a:pt x="168" y="126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1" y="148"/>
                    <a:pt x="141" y="148"/>
                    <a:pt x="141" y="148"/>
                  </a:cubicBezTo>
                  <a:lnTo>
                    <a:pt x="166" y="124"/>
                  </a:lnTo>
                  <a:close/>
                  <a:moveTo>
                    <a:pt x="140" y="29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6" y="56"/>
                    <a:pt x="166" y="56"/>
                    <a:pt x="166" y="56"/>
                  </a:cubicBezTo>
                  <a:lnTo>
                    <a:pt x="140" y="29"/>
                  </a:lnTo>
                  <a:close/>
                  <a:moveTo>
                    <a:pt x="181" y="133"/>
                  </a:moveTo>
                  <a:cubicBezTo>
                    <a:pt x="182" y="133"/>
                    <a:pt x="182" y="134"/>
                    <a:pt x="183" y="134"/>
                  </a:cubicBezTo>
                  <a:cubicBezTo>
                    <a:pt x="170" y="166"/>
                    <a:pt x="170" y="166"/>
                    <a:pt x="170" y="166"/>
                  </a:cubicBezTo>
                  <a:cubicBezTo>
                    <a:pt x="168" y="165"/>
                    <a:pt x="168" y="165"/>
                    <a:pt x="168" y="165"/>
                  </a:cubicBezTo>
                  <a:lnTo>
                    <a:pt x="181" y="133"/>
                  </a:lnTo>
                  <a:close/>
                  <a:moveTo>
                    <a:pt x="167" y="10"/>
                  </a:moveTo>
                  <a:cubicBezTo>
                    <a:pt x="171" y="17"/>
                    <a:pt x="171" y="17"/>
                    <a:pt x="171" y="17"/>
                  </a:cubicBezTo>
                  <a:cubicBezTo>
                    <a:pt x="185" y="46"/>
                    <a:pt x="185" y="46"/>
                    <a:pt x="185" y="46"/>
                  </a:cubicBezTo>
                  <a:cubicBezTo>
                    <a:pt x="184" y="46"/>
                    <a:pt x="183" y="47"/>
                    <a:pt x="182" y="47"/>
                  </a:cubicBezTo>
                  <a:lnTo>
                    <a:pt x="167" y="10"/>
                  </a:lnTo>
                  <a:close/>
                  <a:moveTo>
                    <a:pt x="197" y="323"/>
                  </a:moveTo>
                  <a:cubicBezTo>
                    <a:pt x="197" y="323"/>
                    <a:pt x="197" y="323"/>
                    <a:pt x="197" y="323"/>
                  </a:cubicBezTo>
                  <a:cubicBezTo>
                    <a:pt x="201" y="328"/>
                    <a:pt x="201" y="328"/>
                    <a:pt x="201" y="328"/>
                  </a:cubicBezTo>
                  <a:cubicBezTo>
                    <a:pt x="201" y="351"/>
                    <a:pt x="201" y="351"/>
                    <a:pt x="201" y="351"/>
                  </a:cubicBezTo>
                  <a:cubicBezTo>
                    <a:pt x="197" y="351"/>
                    <a:pt x="197" y="351"/>
                    <a:pt x="197" y="351"/>
                  </a:cubicBezTo>
                  <a:lnTo>
                    <a:pt x="197" y="323"/>
                  </a:lnTo>
                  <a:close/>
                  <a:moveTo>
                    <a:pt x="197" y="282"/>
                  </a:moveTo>
                  <a:cubicBezTo>
                    <a:pt x="197" y="282"/>
                    <a:pt x="197" y="282"/>
                    <a:pt x="197" y="282"/>
                  </a:cubicBezTo>
                  <a:cubicBezTo>
                    <a:pt x="201" y="287"/>
                    <a:pt x="201" y="287"/>
                    <a:pt x="201" y="287"/>
                  </a:cubicBezTo>
                  <a:cubicBezTo>
                    <a:pt x="201" y="307"/>
                    <a:pt x="201" y="307"/>
                    <a:pt x="201" y="307"/>
                  </a:cubicBezTo>
                  <a:cubicBezTo>
                    <a:pt x="197" y="307"/>
                    <a:pt x="197" y="307"/>
                    <a:pt x="197" y="307"/>
                  </a:cubicBezTo>
                  <a:lnTo>
                    <a:pt x="197" y="282"/>
                  </a:lnTo>
                  <a:close/>
                  <a:moveTo>
                    <a:pt x="197" y="171"/>
                  </a:moveTo>
                  <a:cubicBezTo>
                    <a:pt x="199" y="171"/>
                    <a:pt x="199" y="171"/>
                    <a:pt x="199" y="171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200" y="136"/>
                    <a:pt x="201" y="136"/>
                    <a:pt x="201" y="136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267"/>
                    <a:pt x="201" y="267"/>
                    <a:pt x="201" y="267"/>
                  </a:cubicBezTo>
                  <a:cubicBezTo>
                    <a:pt x="197" y="267"/>
                    <a:pt x="197" y="267"/>
                    <a:pt x="197" y="267"/>
                  </a:cubicBezTo>
                  <a:lnTo>
                    <a:pt x="197" y="171"/>
                  </a:lnTo>
                  <a:close/>
                  <a:moveTo>
                    <a:pt x="199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201" y="45"/>
                    <a:pt x="200" y="45"/>
                    <a:pt x="199" y="44"/>
                  </a:cubicBezTo>
                  <a:lnTo>
                    <a:pt x="199" y="5"/>
                  </a:lnTo>
                  <a:close/>
                  <a:moveTo>
                    <a:pt x="212" y="61"/>
                  </a:moveTo>
                  <a:cubicBezTo>
                    <a:pt x="217" y="61"/>
                    <a:pt x="222" y="66"/>
                    <a:pt x="222" y="71"/>
                  </a:cubicBezTo>
                  <a:cubicBezTo>
                    <a:pt x="222" y="77"/>
                    <a:pt x="217" y="81"/>
                    <a:pt x="212" y="81"/>
                  </a:cubicBezTo>
                  <a:cubicBezTo>
                    <a:pt x="206" y="81"/>
                    <a:pt x="202" y="77"/>
                    <a:pt x="202" y="71"/>
                  </a:cubicBezTo>
                  <a:cubicBezTo>
                    <a:pt x="202" y="66"/>
                    <a:pt x="206" y="61"/>
                    <a:pt x="212" y="61"/>
                  </a:cubicBezTo>
                  <a:close/>
                  <a:moveTo>
                    <a:pt x="231" y="164"/>
                  </a:moveTo>
                  <a:cubicBezTo>
                    <a:pt x="230" y="164"/>
                    <a:pt x="230" y="164"/>
                    <a:pt x="230" y="164"/>
                  </a:cubicBezTo>
                  <a:cubicBezTo>
                    <a:pt x="217" y="131"/>
                    <a:pt x="217" y="131"/>
                    <a:pt x="217" y="131"/>
                  </a:cubicBezTo>
                  <a:cubicBezTo>
                    <a:pt x="220" y="130"/>
                    <a:pt x="220" y="130"/>
                    <a:pt x="220" y="130"/>
                  </a:cubicBezTo>
                  <a:lnTo>
                    <a:pt x="231" y="164"/>
                  </a:lnTo>
                  <a:close/>
                  <a:moveTo>
                    <a:pt x="233" y="119"/>
                  </a:moveTo>
                  <a:cubicBezTo>
                    <a:pt x="258" y="143"/>
                    <a:pt x="258" y="143"/>
                    <a:pt x="258" y="143"/>
                  </a:cubicBezTo>
                  <a:cubicBezTo>
                    <a:pt x="256" y="145"/>
                    <a:pt x="256" y="145"/>
                    <a:pt x="256" y="145"/>
                  </a:cubicBezTo>
                  <a:cubicBezTo>
                    <a:pt x="231" y="120"/>
                    <a:pt x="231" y="120"/>
                    <a:pt x="231" y="120"/>
                  </a:cubicBezTo>
                  <a:cubicBezTo>
                    <a:pt x="232" y="120"/>
                    <a:pt x="232" y="119"/>
                    <a:pt x="233" y="119"/>
                  </a:cubicBezTo>
                  <a:close/>
                  <a:moveTo>
                    <a:pt x="241" y="103"/>
                  </a:moveTo>
                  <a:cubicBezTo>
                    <a:pt x="273" y="116"/>
                    <a:pt x="273" y="116"/>
                    <a:pt x="273" y="116"/>
                  </a:cubicBezTo>
                  <a:cubicBezTo>
                    <a:pt x="272" y="118"/>
                    <a:pt x="272" y="118"/>
                    <a:pt x="272" y="118"/>
                  </a:cubicBezTo>
                  <a:cubicBezTo>
                    <a:pt x="240" y="104"/>
                    <a:pt x="240" y="104"/>
                    <a:pt x="240" y="104"/>
                  </a:cubicBezTo>
                  <a:cubicBezTo>
                    <a:pt x="240" y="104"/>
                    <a:pt x="241" y="103"/>
                    <a:pt x="241" y="103"/>
                  </a:cubicBezTo>
                  <a:close/>
                  <a:moveTo>
                    <a:pt x="279" y="84"/>
                  </a:moveTo>
                  <a:cubicBezTo>
                    <a:pt x="375" y="84"/>
                    <a:pt x="375" y="84"/>
                    <a:pt x="375" y="84"/>
                  </a:cubicBezTo>
                  <a:cubicBezTo>
                    <a:pt x="375" y="88"/>
                    <a:pt x="375" y="88"/>
                    <a:pt x="375" y="88"/>
                  </a:cubicBezTo>
                  <a:cubicBezTo>
                    <a:pt x="279" y="88"/>
                    <a:pt x="279" y="88"/>
                    <a:pt x="279" y="88"/>
                  </a:cubicBezTo>
                  <a:lnTo>
                    <a:pt x="279" y="84"/>
                  </a:lnTo>
                  <a:close/>
                  <a:moveTo>
                    <a:pt x="359" y="55"/>
                  </a:moveTo>
                  <a:cubicBezTo>
                    <a:pt x="362" y="80"/>
                    <a:pt x="362" y="80"/>
                    <a:pt x="362" y="80"/>
                  </a:cubicBezTo>
                  <a:cubicBezTo>
                    <a:pt x="360" y="80"/>
                    <a:pt x="360" y="80"/>
                    <a:pt x="360" y="80"/>
                  </a:cubicBezTo>
                  <a:cubicBezTo>
                    <a:pt x="358" y="54"/>
                    <a:pt x="358" y="54"/>
                    <a:pt x="358" y="54"/>
                  </a:cubicBezTo>
                  <a:lnTo>
                    <a:pt x="359" y="55"/>
                  </a:lnTo>
                  <a:close/>
                  <a:moveTo>
                    <a:pt x="370" y="67"/>
                  </a:moveTo>
                  <a:cubicBezTo>
                    <a:pt x="397" y="83"/>
                    <a:pt x="397" y="83"/>
                    <a:pt x="397" y="83"/>
                  </a:cubicBezTo>
                  <a:cubicBezTo>
                    <a:pt x="397" y="85"/>
                    <a:pt x="397" y="85"/>
                    <a:pt x="397" y="85"/>
                  </a:cubicBezTo>
                  <a:cubicBezTo>
                    <a:pt x="370" y="72"/>
                    <a:pt x="370" y="72"/>
                    <a:pt x="370" y="72"/>
                  </a:cubicBezTo>
                  <a:lnTo>
                    <a:pt x="370" y="67"/>
                  </a:lnTo>
                  <a:close/>
                  <a:moveTo>
                    <a:pt x="411" y="89"/>
                  </a:moveTo>
                  <a:cubicBezTo>
                    <a:pt x="412" y="93"/>
                    <a:pt x="412" y="93"/>
                    <a:pt x="412" y="93"/>
                  </a:cubicBezTo>
                  <a:cubicBezTo>
                    <a:pt x="382" y="99"/>
                    <a:pt x="382" y="99"/>
                    <a:pt x="382" y="99"/>
                  </a:cubicBezTo>
                  <a:cubicBezTo>
                    <a:pt x="378" y="97"/>
                    <a:pt x="378" y="97"/>
                    <a:pt x="378" y="97"/>
                  </a:cubicBezTo>
                  <a:lnTo>
                    <a:pt x="411" y="89"/>
                  </a:lnTo>
                  <a:close/>
                  <a:moveTo>
                    <a:pt x="431" y="95"/>
                  </a:moveTo>
                  <a:cubicBezTo>
                    <a:pt x="403" y="130"/>
                    <a:pt x="403" y="130"/>
                    <a:pt x="403" y="130"/>
                  </a:cubicBezTo>
                  <a:cubicBezTo>
                    <a:pt x="400" y="127"/>
                    <a:pt x="400" y="127"/>
                    <a:pt x="400" y="127"/>
                  </a:cubicBezTo>
                  <a:cubicBezTo>
                    <a:pt x="428" y="91"/>
                    <a:pt x="428" y="91"/>
                    <a:pt x="428" y="91"/>
                  </a:cubicBezTo>
                  <a:lnTo>
                    <a:pt x="431" y="95"/>
                  </a:lnTo>
                  <a:close/>
                  <a:moveTo>
                    <a:pt x="447" y="98"/>
                  </a:moveTo>
                  <a:cubicBezTo>
                    <a:pt x="432" y="144"/>
                    <a:pt x="432" y="144"/>
                    <a:pt x="432" y="144"/>
                  </a:cubicBezTo>
                  <a:cubicBezTo>
                    <a:pt x="430" y="143"/>
                    <a:pt x="430" y="143"/>
                    <a:pt x="430" y="143"/>
                  </a:cubicBezTo>
                  <a:cubicBezTo>
                    <a:pt x="445" y="96"/>
                    <a:pt x="445" y="96"/>
                    <a:pt x="445" y="96"/>
                  </a:cubicBezTo>
                  <a:lnTo>
                    <a:pt x="447" y="98"/>
                  </a:lnTo>
                  <a:close/>
                  <a:moveTo>
                    <a:pt x="461" y="95"/>
                  </a:moveTo>
                  <a:cubicBezTo>
                    <a:pt x="463" y="95"/>
                    <a:pt x="463" y="95"/>
                    <a:pt x="463" y="95"/>
                  </a:cubicBezTo>
                  <a:cubicBezTo>
                    <a:pt x="463" y="155"/>
                    <a:pt x="463" y="155"/>
                    <a:pt x="463" y="155"/>
                  </a:cubicBezTo>
                  <a:cubicBezTo>
                    <a:pt x="461" y="155"/>
                    <a:pt x="461" y="155"/>
                    <a:pt x="461" y="155"/>
                  </a:cubicBezTo>
                  <a:lnTo>
                    <a:pt x="461" y="95"/>
                  </a:lnTo>
                  <a:close/>
                  <a:moveTo>
                    <a:pt x="207" y="286"/>
                  </a:moveTo>
                  <a:cubicBezTo>
                    <a:pt x="217" y="286"/>
                    <a:pt x="217" y="286"/>
                    <a:pt x="217" y="286"/>
                  </a:cubicBezTo>
                  <a:cubicBezTo>
                    <a:pt x="217" y="307"/>
                    <a:pt x="217" y="307"/>
                    <a:pt x="217" y="307"/>
                  </a:cubicBezTo>
                  <a:cubicBezTo>
                    <a:pt x="207" y="307"/>
                    <a:pt x="207" y="307"/>
                    <a:pt x="207" y="307"/>
                  </a:cubicBezTo>
                  <a:lnTo>
                    <a:pt x="207" y="286"/>
                  </a:lnTo>
                  <a:close/>
                  <a:moveTo>
                    <a:pt x="222" y="279"/>
                  </a:moveTo>
                  <a:cubicBezTo>
                    <a:pt x="226" y="276"/>
                    <a:pt x="226" y="276"/>
                    <a:pt x="226" y="276"/>
                  </a:cubicBezTo>
                  <a:cubicBezTo>
                    <a:pt x="226" y="311"/>
                    <a:pt x="226" y="311"/>
                    <a:pt x="226" y="311"/>
                  </a:cubicBezTo>
                  <a:cubicBezTo>
                    <a:pt x="222" y="309"/>
                    <a:pt x="222" y="309"/>
                    <a:pt x="222" y="309"/>
                  </a:cubicBezTo>
                  <a:lnTo>
                    <a:pt x="222" y="279"/>
                  </a:lnTo>
                  <a:close/>
                  <a:moveTo>
                    <a:pt x="345" y="260"/>
                  </a:moveTo>
                  <a:cubicBezTo>
                    <a:pt x="345" y="236"/>
                    <a:pt x="345" y="236"/>
                    <a:pt x="345" y="236"/>
                  </a:cubicBezTo>
                  <a:cubicBezTo>
                    <a:pt x="348" y="236"/>
                    <a:pt x="348" y="236"/>
                    <a:pt x="348" y="236"/>
                  </a:cubicBezTo>
                  <a:cubicBezTo>
                    <a:pt x="350" y="257"/>
                    <a:pt x="350" y="257"/>
                    <a:pt x="350" y="257"/>
                  </a:cubicBezTo>
                  <a:cubicBezTo>
                    <a:pt x="365" y="285"/>
                    <a:pt x="365" y="285"/>
                    <a:pt x="365" y="285"/>
                  </a:cubicBezTo>
                  <a:lnTo>
                    <a:pt x="345" y="260"/>
                  </a:lnTo>
                  <a:close/>
                  <a:moveTo>
                    <a:pt x="397" y="192"/>
                  </a:moveTo>
                  <a:cubicBezTo>
                    <a:pt x="397" y="182"/>
                    <a:pt x="397" y="182"/>
                    <a:pt x="397" y="182"/>
                  </a:cubicBezTo>
                  <a:cubicBezTo>
                    <a:pt x="401" y="182"/>
                    <a:pt x="401" y="182"/>
                    <a:pt x="401" y="182"/>
                  </a:cubicBezTo>
                  <a:cubicBezTo>
                    <a:pt x="409" y="190"/>
                    <a:pt x="409" y="190"/>
                    <a:pt x="409" y="190"/>
                  </a:cubicBezTo>
                  <a:cubicBezTo>
                    <a:pt x="407" y="204"/>
                    <a:pt x="407" y="204"/>
                    <a:pt x="407" y="204"/>
                  </a:cubicBezTo>
                  <a:cubicBezTo>
                    <a:pt x="398" y="210"/>
                    <a:pt x="398" y="210"/>
                    <a:pt x="398" y="210"/>
                  </a:cubicBezTo>
                  <a:cubicBezTo>
                    <a:pt x="395" y="210"/>
                    <a:pt x="395" y="210"/>
                    <a:pt x="395" y="210"/>
                  </a:cubicBezTo>
                  <a:cubicBezTo>
                    <a:pt x="395" y="203"/>
                    <a:pt x="395" y="203"/>
                    <a:pt x="395" y="203"/>
                  </a:cubicBezTo>
                  <a:cubicBezTo>
                    <a:pt x="400" y="203"/>
                    <a:pt x="400" y="203"/>
                    <a:pt x="400" y="203"/>
                  </a:cubicBezTo>
                  <a:cubicBezTo>
                    <a:pt x="400" y="201"/>
                    <a:pt x="400" y="201"/>
                    <a:pt x="400" y="201"/>
                  </a:cubicBezTo>
                  <a:cubicBezTo>
                    <a:pt x="395" y="201"/>
                    <a:pt x="395" y="201"/>
                    <a:pt x="395" y="201"/>
                  </a:cubicBezTo>
                  <a:cubicBezTo>
                    <a:pt x="395" y="192"/>
                    <a:pt x="395" y="192"/>
                    <a:pt x="395" y="192"/>
                  </a:cubicBezTo>
                  <a:lnTo>
                    <a:pt x="397" y="192"/>
                  </a:lnTo>
                  <a:close/>
                  <a:moveTo>
                    <a:pt x="407" y="219"/>
                  </a:moveTo>
                  <a:cubicBezTo>
                    <a:pt x="401" y="219"/>
                    <a:pt x="401" y="219"/>
                    <a:pt x="401" y="219"/>
                  </a:cubicBezTo>
                  <a:cubicBezTo>
                    <a:pt x="401" y="212"/>
                    <a:pt x="401" y="212"/>
                    <a:pt x="401" y="212"/>
                  </a:cubicBezTo>
                  <a:cubicBezTo>
                    <a:pt x="412" y="206"/>
                    <a:pt x="412" y="206"/>
                    <a:pt x="412" y="206"/>
                  </a:cubicBezTo>
                  <a:lnTo>
                    <a:pt x="407" y="219"/>
                  </a:lnTo>
                  <a:close/>
                  <a:moveTo>
                    <a:pt x="413" y="497"/>
                  </a:moveTo>
                  <a:cubicBezTo>
                    <a:pt x="426" y="428"/>
                    <a:pt x="426" y="428"/>
                    <a:pt x="426" y="428"/>
                  </a:cubicBezTo>
                  <a:cubicBezTo>
                    <a:pt x="423" y="403"/>
                    <a:pt x="423" y="403"/>
                    <a:pt x="423" y="403"/>
                  </a:cubicBezTo>
                  <a:cubicBezTo>
                    <a:pt x="412" y="451"/>
                    <a:pt x="412" y="451"/>
                    <a:pt x="412" y="451"/>
                  </a:cubicBezTo>
                  <a:cubicBezTo>
                    <a:pt x="406" y="451"/>
                    <a:pt x="406" y="451"/>
                    <a:pt x="406" y="451"/>
                  </a:cubicBezTo>
                  <a:cubicBezTo>
                    <a:pt x="406" y="408"/>
                    <a:pt x="406" y="408"/>
                    <a:pt x="406" y="408"/>
                  </a:cubicBezTo>
                  <a:cubicBezTo>
                    <a:pt x="424" y="395"/>
                    <a:pt x="424" y="395"/>
                    <a:pt x="424" y="395"/>
                  </a:cubicBezTo>
                  <a:cubicBezTo>
                    <a:pt x="433" y="320"/>
                    <a:pt x="433" y="320"/>
                    <a:pt x="433" y="320"/>
                  </a:cubicBezTo>
                  <a:cubicBezTo>
                    <a:pt x="398" y="400"/>
                    <a:pt x="398" y="400"/>
                    <a:pt x="398" y="400"/>
                  </a:cubicBezTo>
                  <a:cubicBezTo>
                    <a:pt x="395" y="400"/>
                    <a:pt x="395" y="400"/>
                    <a:pt x="395" y="400"/>
                  </a:cubicBezTo>
                  <a:cubicBezTo>
                    <a:pt x="395" y="351"/>
                    <a:pt x="395" y="351"/>
                    <a:pt x="395" y="351"/>
                  </a:cubicBezTo>
                  <a:cubicBezTo>
                    <a:pt x="406" y="320"/>
                    <a:pt x="406" y="320"/>
                    <a:pt x="406" y="320"/>
                  </a:cubicBezTo>
                  <a:cubicBezTo>
                    <a:pt x="385" y="302"/>
                    <a:pt x="385" y="302"/>
                    <a:pt x="385" y="302"/>
                  </a:cubicBezTo>
                  <a:cubicBezTo>
                    <a:pt x="406" y="280"/>
                    <a:pt x="406" y="280"/>
                    <a:pt x="406" y="280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04" y="301"/>
                    <a:pt x="404" y="301"/>
                    <a:pt x="404" y="301"/>
                  </a:cubicBezTo>
                  <a:cubicBezTo>
                    <a:pt x="425" y="319"/>
                    <a:pt x="425" y="319"/>
                    <a:pt x="425" y="319"/>
                  </a:cubicBezTo>
                  <a:cubicBezTo>
                    <a:pt x="456" y="296"/>
                    <a:pt x="456" y="296"/>
                    <a:pt x="456" y="296"/>
                  </a:cubicBezTo>
                  <a:cubicBezTo>
                    <a:pt x="478" y="218"/>
                    <a:pt x="478" y="218"/>
                    <a:pt x="478" y="218"/>
                  </a:cubicBezTo>
                  <a:cubicBezTo>
                    <a:pt x="469" y="184"/>
                    <a:pt x="469" y="184"/>
                    <a:pt x="469" y="184"/>
                  </a:cubicBezTo>
                  <a:cubicBezTo>
                    <a:pt x="482" y="173"/>
                    <a:pt x="482" y="173"/>
                    <a:pt x="482" y="173"/>
                  </a:cubicBezTo>
                  <a:cubicBezTo>
                    <a:pt x="486" y="167"/>
                    <a:pt x="486" y="167"/>
                    <a:pt x="486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62" y="176"/>
                    <a:pt x="462" y="176"/>
                    <a:pt x="462" y="176"/>
                  </a:cubicBezTo>
                  <a:cubicBezTo>
                    <a:pt x="457" y="226"/>
                    <a:pt x="457" y="226"/>
                    <a:pt x="457" y="226"/>
                  </a:cubicBezTo>
                  <a:cubicBezTo>
                    <a:pt x="417" y="228"/>
                    <a:pt x="417" y="228"/>
                    <a:pt x="417" y="228"/>
                  </a:cubicBezTo>
                  <a:cubicBezTo>
                    <a:pt x="460" y="233"/>
                    <a:pt x="460" y="233"/>
                    <a:pt x="460" y="233"/>
                  </a:cubicBezTo>
                  <a:cubicBezTo>
                    <a:pt x="416" y="240"/>
                    <a:pt x="416" y="240"/>
                    <a:pt x="416" y="240"/>
                  </a:cubicBezTo>
                  <a:cubicBezTo>
                    <a:pt x="421" y="255"/>
                    <a:pt x="421" y="255"/>
                    <a:pt x="421" y="255"/>
                  </a:cubicBezTo>
                  <a:cubicBezTo>
                    <a:pt x="413" y="265"/>
                    <a:pt x="413" y="265"/>
                    <a:pt x="413" y="265"/>
                  </a:cubicBezTo>
                  <a:cubicBezTo>
                    <a:pt x="394" y="257"/>
                    <a:pt x="394" y="257"/>
                    <a:pt x="394" y="257"/>
                  </a:cubicBezTo>
                  <a:cubicBezTo>
                    <a:pt x="377" y="266"/>
                    <a:pt x="377" y="266"/>
                    <a:pt x="377" y="266"/>
                  </a:cubicBezTo>
                  <a:cubicBezTo>
                    <a:pt x="368" y="256"/>
                    <a:pt x="368" y="256"/>
                    <a:pt x="368" y="256"/>
                  </a:cubicBezTo>
                  <a:cubicBezTo>
                    <a:pt x="379" y="222"/>
                    <a:pt x="379" y="222"/>
                    <a:pt x="379" y="222"/>
                  </a:cubicBezTo>
                  <a:cubicBezTo>
                    <a:pt x="384" y="222"/>
                    <a:pt x="384" y="222"/>
                    <a:pt x="384" y="222"/>
                  </a:cubicBezTo>
                  <a:cubicBezTo>
                    <a:pt x="387" y="251"/>
                    <a:pt x="387" y="251"/>
                    <a:pt x="387" y="251"/>
                  </a:cubicBezTo>
                  <a:cubicBezTo>
                    <a:pt x="394" y="230"/>
                    <a:pt x="394" y="230"/>
                    <a:pt x="394" y="230"/>
                  </a:cubicBezTo>
                  <a:cubicBezTo>
                    <a:pt x="411" y="231"/>
                    <a:pt x="411" y="231"/>
                    <a:pt x="411" y="231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15" y="227"/>
                    <a:pt x="415" y="227"/>
                    <a:pt x="415" y="227"/>
                  </a:cubicBezTo>
                  <a:cubicBezTo>
                    <a:pt x="412" y="220"/>
                    <a:pt x="412" y="220"/>
                    <a:pt x="412" y="220"/>
                  </a:cubicBezTo>
                  <a:cubicBezTo>
                    <a:pt x="418" y="210"/>
                    <a:pt x="418" y="210"/>
                    <a:pt x="418" y="210"/>
                  </a:cubicBezTo>
                  <a:cubicBezTo>
                    <a:pt x="421" y="188"/>
                    <a:pt x="421" y="188"/>
                    <a:pt x="421" y="188"/>
                  </a:cubicBezTo>
                  <a:cubicBezTo>
                    <a:pt x="406" y="175"/>
                    <a:pt x="406" y="175"/>
                    <a:pt x="406" y="175"/>
                  </a:cubicBezTo>
                  <a:cubicBezTo>
                    <a:pt x="394" y="176"/>
                    <a:pt x="394" y="176"/>
                    <a:pt x="394" y="176"/>
                  </a:cubicBezTo>
                  <a:cubicBezTo>
                    <a:pt x="384" y="184"/>
                    <a:pt x="384" y="184"/>
                    <a:pt x="384" y="184"/>
                  </a:cubicBezTo>
                  <a:cubicBezTo>
                    <a:pt x="381" y="122"/>
                    <a:pt x="381" y="122"/>
                    <a:pt x="381" y="122"/>
                  </a:cubicBezTo>
                  <a:cubicBezTo>
                    <a:pt x="378" y="118"/>
                    <a:pt x="378" y="118"/>
                    <a:pt x="378" y="118"/>
                  </a:cubicBezTo>
                  <a:cubicBezTo>
                    <a:pt x="375" y="221"/>
                    <a:pt x="375" y="221"/>
                    <a:pt x="375" y="221"/>
                  </a:cubicBezTo>
                  <a:cubicBezTo>
                    <a:pt x="367" y="233"/>
                    <a:pt x="367" y="233"/>
                    <a:pt x="367" y="233"/>
                  </a:cubicBezTo>
                  <a:cubicBezTo>
                    <a:pt x="367" y="233"/>
                    <a:pt x="366" y="232"/>
                    <a:pt x="364" y="225"/>
                  </a:cubicBezTo>
                  <a:cubicBezTo>
                    <a:pt x="362" y="218"/>
                    <a:pt x="365" y="200"/>
                    <a:pt x="365" y="200"/>
                  </a:cubicBezTo>
                  <a:cubicBezTo>
                    <a:pt x="373" y="120"/>
                    <a:pt x="373" y="120"/>
                    <a:pt x="373" y="120"/>
                  </a:cubicBezTo>
                  <a:cubicBezTo>
                    <a:pt x="367" y="127"/>
                    <a:pt x="367" y="127"/>
                    <a:pt x="367" y="127"/>
                  </a:cubicBezTo>
                  <a:cubicBezTo>
                    <a:pt x="363" y="176"/>
                    <a:pt x="363" y="176"/>
                    <a:pt x="363" y="176"/>
                  </a:cubicBezTo>
                  <a:cubicBezTo>
                    <a:pt x="345" y="189"/>
                    <a:pt x="345" y="189"/>
                    <a:pt x="345" y="189"/>
                  </a:cubicBezTo>
                  <a:cubicBezTo>
                    <a:pt x="340" y="215"/>
                    <a:pt x="340" y="215"/>
                    <a:pt x="340" y="215"/>
                  </a:cubicBezTo>
                  <a:cubicBezTo>
                    <a:pt x="347" y="195"/>
                    <a:pt x="347" y="195"/>
                    <a:pt x="347" y="195"/>
                  </a:cubicBezTo>
                  <a:cubicBezTo>
                    <a:pt x="361" y="188"/>
                    <a:pt x="361" y="188"/>
                    <a:pt x="361" y="188"/>
                  </a:cubicBezTo>
                  <a:cubicBezTo>
                    <a:pt x="359" y="201"/>
                    <a:pt x="359" y="201"/>
                    <a:pt x="359" y="201"/>
                  </a:cubicBezTo>
                  <a:cubicBezTo>
                    <a:pt x="350" y="207"/>
                    <a:pt x="350" y="207"/>
                    <a:pt x="350" y="207"/>
                  </a:cubicBezTo>
                  <a:cubicBezTo>
                    <a:pt x="332" y="230"/>
                    <a:pt x="332" y="230"/>
                    <a:pt x="332" y="230"/>
                  </a:cubicBezTo>
                  <a:cubicBezTo>
                    <a:pt x="330" y="270"/>
                    <a:pt x="330" y="270"/>
                    <a:pt x="330" y="270"/>
                  </a:cubicBezTo>
                  <a:cubicBezTo>
                    <a:pt x="370" y="304"/>
                    <a:pt x="370" y="304"/>
                    <a:pt x="370" y="304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387" y="356"/>
                    <a:pt x="387" y="356"/>
                    <a:pt x="387" y="356"/>
                  </a:cubicBezTo>
                  <a:cubicBezTo>
                    <a:pt x="350" y="337"/>
                    <a:pt x="350" y="337"/>
                    <a:pt x="350" y="337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290" y="318"/>
                    <a:pt x="290" y="318"/>
                    <a:pt x="290" y="318"/>
                  </a:cubicBezTo>
                  <a:cubicBezTo>
                    <a:pt x="253" y="336"/>
                    <a:pt x="253" y="336"/>
                    <a:pt x="253" y="336"/>
                  </a:cubicBezTo>
                  <a:cubicBezTo>
                    <a:pt x="253" y="350"/>
                    <a:pt x="253" y="350"/>
                    <a:pt x="253" y="350"/>
                  </a:cubicBezTo>
                  <a:cubicBezTo>
                    <a:pt x="253" y="367"/>
                    <a:pt x="253" y="367"/>
                    <a:pt x="253" y="367"/>
                  </a:cubicBezTo>
                  <a:cubicBezTo>
                    <a:pt x="229" y="367"/>
                    <a:pt x="229" y="367"/>
                    <a:pt x="229" y="367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07" y="351"/>
                    <a:pt x="207" y="351"/>
                    <a:pt x="207" y="351"/>
                  </a:cubicBezTo>
                  <a:cubicBezTo>
                    <a:pt x="207" y="326"/>
                    <a:pt x="207" y="326"/>
                    <a:pt x="20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32" y="326"/>
                    <a:pt x="235" y="323"/>
                    <a:pt x="235" y="318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75"/>
                    <a:pt x="236" y="275"/>
                    <a:pt x="236" y="275"/>
                  </a:cubicBezTo>
                  <a:cubicBezTo>
                    <a:pt x="236" y="275"/>
                    <a:pt x="236" y="275"/>
                    <a:pt x="236" y="274"/>
                  </a:cubicBezTo>
                  <a:cubicBezTo>
                    <a:pt x="236" y="270"/>
                    <a:pt x="232" y="266"/>
                    <a:pt x="228" y="266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07" y="266"/>
                    <a:pt x="207" y="266"/>
                    <a:pt x="207" y="266"/>
                  </a:cubicBezTo>
                  <a:cubicBezTo>
                    <a:pt x="207" y="171"/>
                    <a:pt x="207" y="171"/>
                    <a:pt x="207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38"/>
                    <a:pt x="205" y="138"/>
                    <a:pt x="205" y="138"/>
                  </a:cubicBezTo>
                  <a:cubicBezTo>
                    <a:pt x="206" y="137"/>
                    <a:pt x="208" y="137"/>
                    <a:pt x="209" y="137"/>
                  </a:cubicBezTo>
                  <a:cubicBezTo>
                    <a:pt x="221" y="168"/>
                    <a:pt x="221" y="168"/>
                    <a:pt x="221" y="168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20" y="173"/>
                    <a:pt x="220" y="173"/>
                    <a:pt x="220" y="173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7" y="162"/>
                    <a:pt x="237" y="162"/>
                    <a:pt x="237" y="162"/>
                  </a:cubicBezTo>
                  <a:cubicBezTo>
                    <a:pt x="235" y="163"/>
                    <a:pt x="235" y="163"/>
                    <a:pt x="235" y="163"/>
                  </a:cubicBezTo>
                  <a:cubicBezTo>
                    <a:pt x="223" y="131"/>
                    <a:pt x="223" y="131"/>
                    <a:pt x="223" y="131"/>
                  </a:cubicBezTo>
                  <a:cubicBezTo>
                    <a:pt x="224" y="130"/>
                    <a:pt x="225" y="129"/>
                    <a:pt x="226" y="129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52" y="158"/>
                    <a:pt x="252" y="158"/>
                    <a:pt x="252" y="158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1" y="142"/>
                    <a:pt x="261" y="142"/>
                    <a:pt x="261" y="142"/>
                  </a:cubicBezTo>
                  <a:cubicBezTo>
                    <a:pt x="236" y="118"/>
                    <a:pt x="236" y="118"/>
                    <a:pt x="236" y="118"/>
                  </a:cubicBezTo>
                  <a:cubicBezTo>
                    <a:pt x="237" y="117"/>
                    <a:pt x="237" y="116"/>
                    <a:pt x="238" y="115"/>
                  </a:cubicBezTo>
                  <a:cubicBezTo>
                    <a:pt x="271" y="128"/>
                    <a:pt x="271" y="128"/>
                    <a:pt x="271" y="128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81" y="114"/>
                    <a:pt x="281" y="114"/>
                    <a:pt x="281" y="114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4"/>
                    <a:pt x="277" y="114"/>
                    <a:pt x="277" y="114"/>
                  </a:cubicBezTo>
                  <a:cubicBezTo>
                    <a:pt x="244" y="101"/>
                    <a:pt x="244" y="101"/>
                    <a:pt x="244" y="101"/>
                  </a:cubicBezTo>
                  <a:cubicBezTo>
                    <a:pt x="244" y="100"/>
                    <a:pt x="244" y="99"/>
                    <a:pt x="244" y="98"/>
                  </a:cubicBezTo>
                  <a:cubicBezTo>
                    <a:pt x="279" y="98"/>
                    <a:pt x="279" y="98"/>
                    <a:pt x="279" y="98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368" y="100"/>
                    <a:pt x="368" y="100"/>
                    <a:pt x="368" y="100"/>
                  </a:cubicBezTo>
                  <a:cubicBezTo>
                    <a:pt x="369" y="101"/>
                    <a:pt x="369" y="103"/>
                    <a:pt x="370" y="105"/>
                  </a:cubicBezTo>
                  <a:cubicBezTo>
                    <a:pt x="371" y="109"/>
                    <a:pt x="374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406" y="100"/>
                    <a:pt x="406" y="100"/>
                    <a:pt x="406" y="100"/>
                  </a:cubicBezTo>
                  <a:cubicBezTo>
                    <a:pt x="416" y="100"/>
                    <a:pt x="416" y="100"/>
                    <a:pt x="416" y="10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3" y="131"/>
                    <a:pt x="395" y="134"/>
                    <a:pt x="399" y="136"/>
                  </a:cubicBezTo>
                  <a:cubicBezTo>
                    <a:pt x="403" y="139"/>
                    <a:pt x="406" y="140"/>
                    <a:pt x="407" y="139"/>
                  </a:cubicBezTo>
                  <a:cubicBezTo>
                    <a:pt x="407" y="139"/>
                    <a:pt x="407" y="139"/>
                    <a:pt x="407" y="139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39" y="100"/>
                    <a:pt x="439" y="100"/>
                    <a:pt x="439" y="100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2" y="149"/>
                    <a:pt x="426" y="151"/>
                    <a:pt x="430" y="153"/>
                  </a:cubicBezTo>
                  <a:cubicBezTo>
                    <a:pt x="434" y="154"/>
                    <a:pt x="438" y="155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60"/>
                    <a:pt x="461" y="161"/>
                    <a:pt x="466" y="161"/>
                  </a:cubicBezTo>
                  <a:cubicBezTo>
                    <a:pt x="471" y="161"/>
                    <a:pt x="474" y="160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00"/>
                    <a:pt x="475" y="100"/>
                    <a:pt x="475" y="100"/>
                  </a:cubicBezTo>
                  <a:cubicBezTo>
                    <a:pt x="481" y="100"/>
                    <a:pt x="481" y="100"/>
                    <a:pt x="481" y="100"/>
                  </a:cubicBezTo>
                  <a:cubicBezTo>
                    <a:pt x="481" y="88"/>
                    <a:pt x="481" y="88"/>
                    <a:pt x="481" y="88"/>
                  </a:cubicBezTo>
                  <a:cubicBezTo>
                    <a:pt x="412" y="88"/>
                    <a:pt x="412" y="88"/>
                    <a:pt x="412" y="88"/>
                  </a:cubicBezTo>
                  <a:cubicBezTo>
                    <a:pt x="412" y="84"/>
                    <a:pt x="412" y="84"/>
                    <a:pt x="412" y="84"/>
                  </a:cubicBezTo>
                  <a:cubicBezTo>
                    <a:pt x="481" y="84"/>
                    <a:pt x="481" y="84"/>
                    <a:pt x="481" y="84"/>
                  </a:cubicBezTo>
                  <a:cubicBezTo>
                    <a:pt x="481" y="80"/>
                    <a:pt x="481" y="80"/>
                    <a:pt x="481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11" y="80"/>
                    <a:pt x="411" y="80"/>
                    <a:pt x="411" y="80"/>
                  </a:cubicBezTo>
                  <a:cubicBezTo>
                    <a:pt x="404" y="79"/>
                    <a:pt x="386" y="75"/>
                    <a:pt x="374" y="63"/>
                  </a:cubicBezTo>
                  <a:cubicBezTo>
                    <a:pt x="357" y="46"/>
                    <a:pt x="357" y="34"/>
                    <a:pt x="357" y="34"/>
                  </a:cubicBezTo>
                  <a:cubicBezTo>
                    <a:pt x="354" y="34"/>
                    <a:pt x="354" y="34"/>
                    <a:pt x="354" y="34"/>
                  </a:cubicBezTo>
                  <a:cubicBezTo>
                    <a:pt x="354" y="80"/>
                    <a:pt x="354" y="80"/>
                    <a:pt x="354" y="80"/>
                  </a:cubicBezTo>
                  <a:cubicBezTo>
                    <a:pt x="350" y="80"/>
                    <a:pt x="350" y="80"/>
                    <a:pt x="350" y="80"/>
                  </a:cubicBezTo>
                  <a:cubicBezTo>
                    <a:pt x="350" y="34"/>
                    <a:pt x="350" y="34"/>
                    <a:pt x="350" y="34"/>
                  </a:cubicBezTo>
                  <a:cubicBezTo>
                    <a:pt x="344" y="34"/>
                    <a:pt x="344" y="34"/>
                    <a:pt x="344" y="34"/>
                  </a:cubicBezTo>
                  <a:cubicBezTo>
                    <a:pt x="344" y="80"/>
                    <a:pt x="344" y="80"/>
                    <a:pt x="344" y="80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9" y="82"/>
                    <a:pt x="279" y="82"/>
                    <a:pt x="279" y="82"/>
                  </a:cubicBezTo>
                  <a:cubicBezTo>
                    <a:pt x="244" y="82"/>
                    <a:pt x="244" y="82"/>
                    <a:pt x="244" y="82"/>
                  </a:cubicBezTo>
                  <a:cubicBezTo>
                    <a:pt x="241" y="62"/>
                    <a:pt x="225" y="46"/>
                    <a:pt x="205" y="43"/>
                  </a:cubicBezTo>
                  <a:cubicBezTo>
                    <a:pt x="205" y="4"/>
                    <a:pt x="205" y="4"/>
                    <a:pt x="205" y="4"/>
                  </a:cubicBezTo>
                  <a:cubicBezTo>
                    <a:pt x="207" y="4"/>
                    <a:pt x="207" y="4"/>
                    <a:pt x="207" y="4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90" y="43"/>
                    <a:pt x="190" y="43"/>
                    <a:pt x="190" y="43"/>
                  </a:cubicBezTo>
                  <a:cubicBezTo>
                    <a:pt x="188" y="43"/>
                    <a:pt x="187" y="43"/>
                    <a:pt x="186" y="43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2" y="3"/>
                    <a:pt x="172" y="3"/>
                    <a:pt x="172" y="3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1" y="49"/>
                    <a:pt x="170" y="50"/>
                    <a:pt x="169" y="51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57" y="62"/>
                    <a:pt x="157" y="63"/>
                    <a:pt x="156" y="64"/>
                  </a:cubicBezTo>
                  <a:cubicBezTo>
                    <a:pt x="122" y="51"/>
                    <a:pt x="122" y="51"/>
                    <a:pt x="122" y="51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6" y="66"/>
                    <a:pt x="116" y="66"/>
                    <a:pt x="116" y="66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9"/>
                    <a:pt x="149" y="81"/>
                    <a:pt x="149" y="82"/>
                  </a:cubicBezTo>
                  <a:cubicBezTo>
                    <a:pt x="110" y="82"/>
                    <a:pt x="110" y="82"/>
                    <a:pt x="110" y="82"/>
                  </a:cubicBezTo>
                  <a:cubicBezTo>
                    <a:pt x="110" y="80"/>
                    <a:pt x="110" y="80"/>
                    <a:pt x="110" y="80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8" y="80"/>
                    <a:pt x="68" y="80"/>
                    <a:pt x="67" y="80"/>
                  </a:cubicBezTo>
                  <a:cubicBezTo>
                    <a:pt x="63" y="80"/>
                    <a:pt x="59" y="84"/>
                    <a:pt x="59" y="89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82"/>
                    <a:pt x="63" y="286"/>
                    <a:pt x="67" y="286"/>
                  </a:cubicBezTo>
                  <a:cubicBezTo>
                    <a:pt x="68" y="286"/>
                    <a:pt x="68" y="286"/>
                    <a:pt x="6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7" y="286"/>
                    <a:pt x="187" y="286"/>
                    <a:pt x="187" y="28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48" y="307"/>
                    <a:pt x="145" y="310"/>
                    <a:pt x="145" y="315"/>
                  </a:cubicBezTo>
                  <a:cubicBezTo>
                    <a:pt x="145" y="315"/>
                    <a:pt x="145" y="315"/>
                    <a:pt x="145" y="315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51"/>
                    <a:pt x="145" y="351"/>
                    <a:pt x="145" y="351"/>
                  </a:cubicBezTo>
                  <a:cubicBezTo>
                    <a:pt x="86" y="351"/>
                    <a:pt x="86" y="351"/>
                    <a:pt x="86" y="351"/>
                  </a:cubicBezTo>
                  <a:cubicBezTo>
                    <a:pt x="87" y="400"/>
                    <a:pt x="87" y="400"/>
                    <a:pt x="87" y="400"/>
                  </a:cubicBezTo>
                  <a:cubicBezTo>
                    <a:pt x="103" y="418"/>
                    <a:pt x="103" y="418"/>
                    <a:pt x="103" y="418"/>
                  </a:cubicBezTo>
                  <a:cubicBezTo>
                    <a:pt x="103" y="451"/>
                    <a:pt x="103" y="451"/>
                    <a:pt x="103" y="451"/>
                  </a:cubicBezTo>
                  <a:cubicBezTo>
                    <a:pt x="122" y="459"/>
                    <a:pt x="122" y="459"/>
                    <a:pt x="122" y="459"/>
                  </a:cubicBezTo>
                  <a:cubicBezTo>
                    <a:pt x="122" y="505"/>
                    <a:pt x="122" y="505"/>
                    <a:pt x="122" y="505"/>
                  </a:cubicBezTo>
                  <a:cubicBezTo>
                    <a:pt x="38" y="520"/>
                    <a:pt x="7" y="539"/>
                    <a:pt x="4" y="540"/>
                  </a:cubicBezTo>
                  <a:cubicBezTo>
                    <a:pt x="0" y="540"/>
                    <a:pt x="19" y="543"/>
                    <a:pt x="46" y="556"/>
                  </a:cubicBezTo>
                  <a:cubicBezTo>
                    <a:pt x="80" y="572"/>
                    <a:pt x="76" y="581"/>
                    <a:pt x="76" y="581"/>
                  </a:cubicBezTo>
                  <a:cubicBezTo>
                    <a:pt x="76" y="581"/>
                    <a:pt x="135" y="543"/>
                    <a:pt x="263" y="520"/>
                  </a:cubicBezTo>
                  <a:cubicBezTo>
                    <a:pt x="330" y="508"/>
                    <a:pt x="451" y="503"/>
                    <a:pt x="495" y="512"/>
                  </a:cubicBezTo>
                  <a:cubicBezTo>
                    <a:pt x="495" y="512"/>
                    <a:pt x="461" y="504"/>
                    <a:pt x="413" y="4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53"/>
            <p:cNvSpPr>
              <a:spLocks noEditPoints="1"/>
            </p:cNvSpPr>
            <p:nvPr/>
          </p:nvSpPr>
          <p:spPr bwMode="auto">
            <a:xfrm>
              <a:off x="4804858" y="3977648"/>
              <a:ext cx="1793875" cy="1787526"/>
            </a:xfrm>
            <a:custGeom>
              <a:avLst/>
              <a:gdLst>
                <a:gd name="T0" fmla="*/ 484 w 968"/>
                <a:gd name="T1" fmla="*/ 953 h 967"/>
                <a:gd name="T2" fmla="*/ 14 w 968"/>
                <a:gd name="T3" fmla="*/ 482 h 967"/>
                <a:gd name="T4" fmla="*/ 484 w 968"/>
                <a:gd name="T5" fmla="*/ 12 h 967"/>
                <a:gd name="T6" fmla="*/ 954 w 968"/>
                <a:gd name="T7" fmla="*/ 482 h 967"/>
                <a:gd name="T8" fmla="*/ 484 w 968"/>
                <a:gd name="T9" fmla="*/ 953 h 967"/>
                <a:gd name="T10" fmla="*/ 484 w 968"/>
                <a:gd name="T11" fmla="*/ 0 h 967"/>
                <a:gd name="T12" fmla="*/ 0 w 968"/>
                <a:gd name="T13" fmla="*/ 483 h 967"/>
                <a:gd name="T14" fmla="*/ 484 w 968"/>
                <a:gd name="T15" fmla="*/ 967 h 967"/>
                <a:gd name="T16" fmla="*/ 968 w 968"/>
                <a:gd name="T17" fmla="*/ 483 h 967"/>
                <a:gd name="T18" fmla="*/ 484 w 968"/>
                <a:gd name="T19" fmla="*/ 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8" h="967">
                  <a:moveTo>
                    <a:pt x="484" y="953"/>
                  </a:moveTo>
                  <a:cubicBezTo>
                    <a:pt x="224" y="953"/>
                    <a:pt x="14" y="742"/>
                    <a:pt x="14" y="482"/>
                  </a:cubicBezTo>
                  <a:cubicBezTo>
                    <a:pt x="14" y="223"/>
                    <a:pt x="224" y="12"/>
                    <a:pt x="484" y="12"/>
                  </a:cubicBezTo>
                  <a:cubicBezTo>
                    <a:pt x="744" y="12"/>
                    <a:pt x="954" y="223"/>
                    <a:pt x="954" y="482"/>
                  </a:cubicBezTo>
                  <a:cubicBezTo>
                    <a:pt x="954" y="742"/>
                    <a:pt x="744" y="953"/>
                    <a:pt x="484" y="953"/>
                  </a:cubicBezTo>
                  <a:close/>
                  <a:moveTo>
                    <a:pt x="484" y="0"/>
                  </a:moveTo>
                  <a:cubicBezTo>
                    <a:pt x="217" y="0"/>
                    <a:pt x="0" y="216"/>
                    <a:pt x="0" y="483"/>
                  </a:cubicBezTo>
                  <a:cubicBezTo>
                    <a:pt x="0" y="750"/>
                    <a:pt x="217" y="967"/>
                    <a:pt x="484" y="967"/>
                  </a:cubicBezTo>
                  <a:cubicBezTo>
                    <a:pt x="751" y="967"/>
                    <a:pt x="968" y="750"/>
                    <a:pt x="968" y="483"/>
                  </a:cubicBezTo>
                  <a:cubicBezTo>
                    <a:pt x="968" y="216"/>
                    <a:pt x="751" y="0"/>
                    <a:pt x="48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54"/>
            <p:cNvSpPr/>
            <p:nvPr/>
          </p:nvSpPr>
          <p:spPr bwMode="auto">
            <a:xfrm>
              <a:off x="5008058" y="4552323"/>
              <a:ext cx="65088" cy="60325"/>
            </a:xfrm>
            <a:custGeom>
              <a:avLst/>
              <a:gdLst>
                <a:gd name="T0" fmla="*/ 23 w 35"/>
                <a:gd name="T1" fmla="*/ 3 h 32"/>
                <a:gd name="T2" fmla="*/ 10 w 35"/>
                <a:gd name="T3" fmla="*/ 1 h 32"/>
                <a:gd name="T4" fmla="*/ 2 w 35"/>
                <a:gd name="T5" fmla="*/ 9 h 32"/>
                <a:gd name="T6" fmla="*/ 1 w 35"/>
                <a:gd name="T7" fmla="*/ 20 h 32"/>
                <a:gd name="T8" fmla="*/ 11 w 35"/>
                <a:gd name="T9" fmla="*/ 29 h 32"/>
                <a:gd name="T10" fmla="*/ 25 w 35"/>
                <a:gd name="T11" fmla="*/ 31 h 32"/>
                <a:gd name="T12" fmla="*/ 33 w 35"/>
                <a:gd name="T13" fmla="*/ 23 h 32"/>
                <a:gd name="T14" fmla="*/ 33 w 35"/>
                <a:gd name="T15" fmla="*/ 12 h 32"/>
                <a:gd name="T16" fmla="*/ 23 w 35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2">
                  <a:moveTo>
                    <a:pt x="23" y="3"/>
                  </a:moveTo>
                  <a:cubicBezTo>
                    <a:pt x="18" y="0"/>
                    <a:pt x="13" y="0"/>
                    <a:pt x="10" y="1"/>
                  </a:cubicBezTo>
                  <a:cubicBezTo>
                    <a:pt x="6" y="2"/>
                    <a:pt x="3" y="5"/>
                    <a:pt x="2" y="9"/>
                  </a:cubicBezTo>
                  <a:cubicBezTo>
                    <a:pt x="0" y="13"/>
                    <a:pt x="0" y="17"/>
                    <a:pt x="1" y="20"/>
                  </a:cubicBezTo>
                  <a:cubicBezTo>
                    <a:pt x="3" y="24"/>
                    <a:pt x="6" y="27"/>
                    <a:pt x="11" y="29"/>
                  </a:cubicBezTo>
                  <a:cubicBezTo>
                    <a:pt x="16" y="31"/>
                    <a:pt x="21" y="32"/>
                    <a:pt x="25" y="31"/>
                  </a:cubicBezTo>
                  <a:cubicBezTo>
                    <a:pt x="28" y="29"/>
                    <a:pt x="31" y="27"/>
                    <a:pt x="33" y="23"/>
                  </a:cubicBezTo>
                  <a:cubicBezTo>
                    <a:pt x="35" y="19"/>
                    <a:pt x="35" y="15"/>
                    <a:pt x="33" y="12"/>
                  </a:cubicBezTo>
                  <a:cubicBezTo>
                    <a:pt x="32" y="8"/>
                    <a:pt x="28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55"/>
            <p:cNvSpPr/>
            <p:nvPr/>
          </p:nvSpPr>
          <p:spPr bwMode="auto">
            <a:xfrm>
              <a:off x="5581145" y="5347661"/>
              <a:ext cx="41275" cy="74613"/>
            </a:xfrm>
            <a:custGeom>
              <a:avLst/>
              <a:gdLst>
                <a:gd name="T0" fmla="*/ 22 w 22"/>
                <a:gd name="T1" fmla="*/ 0 h 40"/>
                <a:gd name="T2" fmla="*/ 22 w 22"/>
                <a:gd name="T3" fmla="*/ 40 h 40"/>
                <a:gd name="T4" fmla="*/ 11 w 22"/>
                <a:gd name="T5" fmla="*/ 40 h 40"/>
                <a:gd name="T6" fmla="*/ 11 w 22"/>
                <a:gd name="T7" fmla="*/ 14 h 40"/>
                <a:gd name="T8" fmla="*/ 6 w 22"/>
                <a:gd name="T9" fmla="*/ 17 h 40"/>
                <a:gd name="T10" fmla="*/ 0 w 22"/>
                <a:gd name="T11" fmla="*/ 19 h 40"/>
                <a:gd name="T12" fmla="*/ 0 w 22"/>
                <a:gd name="T13" fmla="*/ 11 h 40"/>
                <a:gd name="T14" fmla="*/ 8 w 22"/>
                <a:gd name="T15" fmla="*/ 6 h 40"/>
                <a:gd name="T16" fmla="*/ 13 w 22"/>
                <a:gd name="T17" fmla="*/ 0 h 40"/>
                <a:gd name="T18" fmla="*/ 22 w 22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0">
                  <a:moveTo>
                    <a:pt x="22" y="0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9" y="15"/>
                    <a:pt x="8" y="16"/>
                    <a:pt x="6" y="17"/>
                  </a:cubicBezTo>
                  <a:cubicBezTo>
                    <a:pt x="4" y="18"/>
                    <a:pt x="2" y="19"/>
                    <a:pt x="0" y="1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0"/>
                    <a:pt x="6" y="8"/>
                    <a:pt x="8" y="6"/>
                  </a:cubicBezTo>
                  <a:cubicBezTo>
                    <a:pt x="10" y="5"/>
                    <a:pt x="12" y="3"/>
                    <a:pt x="13" y="0"/>
                  </a:cubicBez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56"/>
            <p:cNvSpPr>
              <a:spLocks noEditPoints="1"/>
            </p:cNvSpPr>
            <p:nvPr/>
          </p:nvSpPr>
          <p:spPr bwMode="auto">
            <a:xfrm>
              <a:off x="5639883" y="5347661"/>
              <a:ext cx="60325" cy="74613"/>
            </a:xfrm>
            <a:custGeom>
              <a:avLst/>
              <a:gdLst>
                <a:gd name="T0" fmla="*/ 21 w 32"/>
                <a:gd name="T1" fmla="*/ 14 h 40"/>
                <a:gd name="T2" fmla="*/ 19 w 32"/>
                <a:gd name="T3" fmla="*/ 9 h 40"/>
                <a:gd name="T4" fmla="*/ 15 w 32"/>
                <a:gd name="T5" fmla="*/ 7 h 40"/>
                <a:gd name="T6" fmla="*/ 12 w 32"/>
                <a:gd name="T7" fmla="*/ 9 h 40"/>
                <a:gd name="T8" fmla="*/ 10 w 32"/>
                <a:gd name="T9" fmla="*/ 13 h 40"/>
                <a:gd name="T10" fmla="*/ 12 w 32"/>
                <a:gd name="T11" fmla="*/ 18 h 40"/>
                <a:gd name="T12" fmla="*/ 15 w 32"/>
                <a:gd name="T13" fmla="*/ 20 h 40"/>
                <a:gd name="T14" fmla="*/ 19 w 32"/>
                <a:gd name="T15" fmla="*/ 18 h 40"/>
                <a:gd name="T16" fmla="*/ 21 w 32"/>
                <a:gd name="T17" fmla="*/ 14 h 40"/>
                <a:gd name="T18" fmla="*/ 1 w 32"/>
                <a:gd name="T19" fmla="*/ 31 h 40"/>
                <a:gd name="T20" fmla="*/ 12 w 32"/>
                <a:gd name="T21" fmla="*/ 30 h 40"/>
                <a:gd name="T22" fmla="*/ 13 w 32"/>
                <a:gd name="T23" fmla="*/ 33 h 40"/>
                <a:gd name="T24" fmla="*/ 15 w 32"/>
                <a:gd name="T25" fmla="*/ 34 h 40"/>
                <a:gd name="T26" fmla="*/ 20 w 32"/>
                <a:gd name="T27" fmla="*/ 31 h 40"/>
                <a:gd name="T28" fmla="*/ 21 w 32"/>
                <a:gd name="T29" fmla="*/ 23 h 40"/>
                <a:gd name="T30" fmla="*/ 17 w 32"/>
                <a:gd name="T31" fmla="*/ 26 h 40"/>
                <a:gd name="T32" fmla="*/ 13 w 32"/>
                <a:gd name="T33" fmla="*/ 27 h 40"/>
                <a:gd name="T34" fmla="*/ 4 w 32"/>
                <a:gd name="T35" fmla="*/ 23 h 40"/>
                <a:gd name="T36" fmla="*/ 0 w 32"/>
                <a:gd name="T37" fmla="*/ 14 h 40"/>
                <a:gd name="T38" fmla="*/ 2 w 32"/>
                <a:gd name="T39" fmla="*/ 7 h 40"/>
                <a:gd name="T40" fmla="*/ 7 w 32"/>
                <a:gd name="T41" fmla="*/ 2 h 40"/>
                <a:gd name="T42" fmla="*/ 15 w 32"/>
                <a:gd name="T43" fmla="*/ 0 h 40"/>
                <a:gd name="T44" fmla="*/ 24 w 32"/>
                <a:gd name="T45" fmla="*/ 2 h 40"/>
                <a:gd name="T46" fmla="*/ 30 w 32"/>
                <a:gd name="T47" fmla="*/ 9 h 40"/>
                <a:gd name="T48" fmla="*/ 32 w 32"/>
                <a:gd name="T49" fmla="*/ 20 h 40"/>
                <a:gd name="T50" fmla="*/ 28 w 32"/>
                <a:gd name="T51" fmla="*/ 35 h 40"/>
                <a:gd name="T52" fmla="*/ 15 w 32"/>
                <a:gd name="T53" fmla="*/ 40 h 40"/>
                <a:gd name="T54" fmla="*/ 8 w 32"/>
                <a:gd name="T55" fmla="*/ 39 h 40"/>
                <a:gd name="T56" fmla="*/ 4 w 32"/>
                <a:gd name="T57" fmla="*/ 36 h 40"/>
                <a:gd name="T58" fmla="*/ 1 w 32"/>
                <a:gd name="T5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" h="40">
                  <a:moveTo>
                    <a:pt x="21" y="14"/>
                  </a:moveTo>
                  <a:cubicBezTo>
                    <a:pt x="21" y="12"/>
                    <a:pt x="20" y="10"/>
                    <a:pt x="19" y="9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11" y="10"/>
                    <a:pt x="10" y="11"/>
                    <a:pt x="10" y="13"/>
                  </a:cubicBezTo>
                  <a:cubicBezTo>
                    <a:pt x="10" y="16"/>
                    <a:pt x="11" y="17"/>
                    <a:pt x="12" y="18"/>
                  </a:cubicBezTo>
                  <a:cubicBezTo>
                    <a:pt x="13" y="20"/>
                    <a:pt x="14" y="20"/>
                    <a:pt x="15" y="20"/>
                  </a:cubicBezTo>
                  <a:cubicBezTo>
                    <a:pt x="17" y="20"/>
                    <a:pt x="18" y="20"/>
                    <a:pt x="19" y="18"/>
                  </a:cubicBezTo>
                  <a:cubicBezTo>
                    <a:pt x="20" y="17"/>
                    <a:pt x="21" y="16"/>
                    <a:pt x="21" y="14"/>
                  </a:cubicBezTo>
                  <a:close/>
                  <a:moveTo>
                    <a:pt x="1" y="31"/>
                  </a:move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2"/>
                    <a:pt x="13" y="33"/>
                  </a:cubicBezTo>
                  <a:cubicBezTo>
                    <a:pt x="14" y="33"/>
                    <a:pt x="15" y="34"/>
                    <a:pt x="15" y="34"/>
                  </a:cubicBezTo>
                  <a:cubicBezTo>
                    <a:pt x="17" y="34"/>
                    <a:pt x="19" y="33"/>
                    <a:pt x="20" y="31"/>
                  </a:cubicBezTo>
                  <a:cubicBezTo>
                    <a:pt x="20" y="30"/>
                    <a:pt x="21" y="27"/>
                    <a:pt x="21" y="23"/>
                  </a:cubicBezTo>
                  <a:cubicBezTo>
                    <a:pt x="20" y="24"/>
                    <a:pt x="19" y="25"/>
                    <a:pt x="17" y="26"/>
                  </a:cubicBezTo>
                  <a:cubicBezTo>
                    <a:pt x="16" y="26"/>
                    <a:pt x="14" y="27"/>
                    <a:pt x="13" y="27"/>
                  </a:cubicBezTo>
                  <a:cubicBezTo>
                    <a:pt x="9" y="27"/>
                    <a:pt x="6" y="26"/>
                    <a:pt x="4" y="23"/>
                  </a:cubicBezTo>
                  <a:cubicBezTo>
                    <a:pt x="1" y="21"/>
                    <a:pt x="0" y="17"/>
                    <a:pt x="0" y="14"/>
                  </a:cubicBezTo>
                  <a:cubicBezTo>
                    <a:pt x="0" y="11"/>
                    <a:pt x="1" y="9"/>
                    <a:pt x="2" y="7"/>
                  </a:cubicBezTo>
                  <a:cubicBezTo>
                    <a:pt x="3" y="5"/>
                    <a:pt x="5" y="3"/>
                    <a:pt x="7" y="2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7" y="4"/>
                    <a:pt x="29" y="6"/>
                    <a:pt x="30" y="9"/>
                  </a:cubicBezTo>
                  <a:cubicBezTo>
                    <a:pt x="31" y="11"/>
                    <a:pt x="32" y="15"/>
                    <a:pt x="32" y="20"/>
                  </a:cubicBezTo>
                  <a:cubicBezTo>
                    <a:pt x="32" y="27"/>
                    <a:pt x="31" y="32"/>
                    <a:pt x="28" y="35"/>
                  </a:cubicBezTo>
                  <a:cubicBezTo>
                    <a:pt x="25" y="39"/>
                    <a:pt x="21" y="40"/>
                    <a:pt x="15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5" y="37"/>
                    <a:pt x="4" y="36"/>
                  </a:cubicBezTo>
                  <a:cubicBezTo>
                    <a:pt x="2" y="35"/>
                    <a:pt x="2" y="33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57"/>
            <p:cNvSpPr/>
            <p:nvPr/>
          </p:nvSpPr>
          <p:spPr bwMode="auto">
            <a:xfrm>
              <a:off x="5704970" y="5349248"/>
              <a:ext cx="60325" cy="73025"/>
            </a:xfrm>
            <a:custGeom>
              <a:avLst/>
              <a:gdLst>
                <a:gd name="T0" fmla="*/ 4 w 32"/>
                <a:gd name="T1" fmla="*/ 0 h 39"/>
                <a:gd name="T2" fmla="*/ 30 w 32"/>
                <a:gd name="T3" fmla="*/ 0 h 39"/>
                <a:gd name="T4" fmla="*/ 30 w 32"/>
                <a:gd name="T5" fmla="*/ 8 h 39"/>
                <a:gd name="T6" fmla="*/ 13 w 32"/>
                <a:gd name="T7" fmla="*/ 8 h 39"/>
                <a:gd name="T8" fmla="*/ 12 w 32"/>
                <a:gd name="T9" fmla="*/ 14 h 39"/>
                <a:gd name="T10" fmla="*/ 15 w 32"/>
                <a:gd name="T11" fmla="*/ 13 h 39"/>
                <a:gd name="T12" fmla="*/ 19 w 32"/>
                <a:gd name="T13" fmla="*/ 13 h 39"/>
                <a:gd name="T14" fmla="*/ 28 w 32"/>
                <a:gd name="T15" fmla="*/ 16 h 39"/>
                <a:gd name="T16" fmla="*/ 32 w 32"/>
                <a:gd name="T17" fmla="*/ 25 h 39"/>
                <a:gd name="T18" fmla="*/ 30 w 32"/>
                <a:gd name="T19" fmla="*/ 32 h 39"/>
                <a:gd name="T20" fmla="*/ 25 w 32"/>
                <a:gd name="T21" fmla="*/ 37 h 39"/>
                <a:gd name="T22" fmla="*/ 16 w 32"/>
                <a:gd name="T23" fmla="*/ 39 h 39"/>
                <a:gd name="T24" fmla="*/ 9 w 32"/>
                <a:gd name="T25" fmla="*/ 39 h 39"/>
                <a:gd name="T26" fmla="*/ 5 w 32"/>
                <a:gd name="T27" fmla="*/ 36 h 39"/>
                <a:gd name="T28" fmla="*/ 2 w 32"/>
                <a:gd name="T29" fmla="*/ 33 h 39"/>
                <a:gd name="T30" fmla="*/ 0 w 32"/>
                <a:gd name="T31" fmla="*/ 29 h 39"/>
                <a:gd name="T32" fmla="*/ 11 w 32"/>
                <a:gd name="T33" fmla="*/ 27 h 39"/>
                <a:gd name="T34" fmla="*/ 12 w 32"/>
                <a:gd name="T35" fmla="*/ 31 h 39"/>
                <a:gd name="T36" fmla="*/ 16 w 32"/>
                <a:gd name="T37" fmla="*/ 33 h 39"/>
                <a:gd name="T38" fmla="*/ 20 w 32"/>
                <a:gd name="T39" fmla="*/ 31 h 39"/>
                <a:gd name="T40" fmla="*/ 21 w 32"/>
                <a:gd name="T41" fmla="*/ 26 h 39"/>
                <a:gd name="T42" fmla="*/ 20 w 32"/>
                <a:gd name="T43" fmla="*/ 21 h 39"/>
                <a:gd name="T44" fmla="*/ 16 w 32"/>
                <a:gd name="T45" fmla="*/ 19 h 39"/>
                <a:gd name="T46" fmla="*/ 13 w 32"/>
                <a:gd name="T47" fmla="*/ 20 h 39"/>
                <a:gd name="T48" fmla="*/ 10 w 32"/>
                <a:gd name="T49" fmla="*/ 22 h 39"/>
                <a:gd name="T50" fmla="*/ 1 w 32"/>
                <a:gd name="T51" fmla="*/ 21 h 39"/>
                <a:gd name="T52" fmla="*/ 4 w 3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" h="39">
                  <a:moveTo>
                    <a:pt x="4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4"/>
                    <a:pt x="14" y="13"/>
                    <a:pt x="15" y="13"/>
                  </a:cubicBezTo>
                  <a:cubicBezTo>
                    <a:pt x="17" y="13"/>
                    <a:pt x="18" y="13"/>
                    <a:pt x="19" y="13"/>
                  </a:cubicBezTo>
                  <a:cubicBezTo>
                    <a:pt x="23" y="13"/>
                    <a:pt x="26" y="14"/>
                    <a:pt x="28" y="16"/>
                  </a:cubicBezTo>
                  <a:cubicBezTo>
                    <a:pt x="31" y="18"/>
                    <a:pt x="32" y="21"/>
                    <a:pt x="32" y="25"/>
                  </a:cubicBezTo>
                  <a:cubicBezTo>
                    <a:pt x="32" y="27"/>
                    <a:pt x="31" y="30"/>
                    <a:pt x="30" y="32"/>
                  </a:cubicBezTo>
                  <a:cubicBezTo>
                    <a:pt x="29" y="35"/>
                    <a:pt x="27" y="36"/>
                    <a:pt x="25" y="37"/>
                  </a:cubicBezTo>
                  <a:cubicBezTo>
                    <a:pt x="22" y="39"/>
                    <a:pt x="20" y="39"/>
                    <a:pt x="16" y="39"/>
                  </a:cubicBezTo>
                  <a:cubicBezTo>
                    <a:pt x="13" y="39"/>
                    <a:pt x="11" y="39"/>
                    <a:pt x="9" y="39"/>
                  </a:cubicBezTo>
                  <a:cubicBezTo>
                    <a:pt x="8" y="38"/>
                    <a:pt x="6" y="37"/>
                    <a:pt x="5" y="36"/>
                  </a:cubicBezTo>
                  <a:cubicBezTo>
                    <a:pt x="4" y="35"/>
                    <a:pt x="2" y="34"/>
                    <a:pt x="2" y="33"/>
                  </a:cubicBezTo>
                  <a:cubicBezTo>
                    <a:pt x="1" y="32"/>
                    <a:pt x="0" y="30"/>
                    <a:pt x="0" y="29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1" y="30"/>
                    <a:pt x="12" y="31"/>
                  </a:cubicBezTo>
                  <a:cubicBezTo>
                    <a:pt x="13" y="32"/>
                    <a:pt x="15" y="33"/>
                    <a:pt x="16" y="33"/>
                  </a:cubicBezTo>
                  <a:cubicBezTo>
                    <a:pt x="17" y="33"/>
                    <a:pt x="19" y="32"/>
                    <a:pt x="20" y="31"/>
                  </a:cubicBezTo>
                  <a:cubicBezTo>
                    <a:pt x="21" y="30"/>
                    <a:pt x="21" y="28"/>
                    <a:pt x="21" y="26"/>
                  </a:cubicBezTo>
                  <a:cubicBezTo>
                    <a:pt x="21" y="24"/>
                    <a:pt x="21" y="22"/>
                    <a:pt x="20" y="21"/>
                  </a:cubicBezTo>
                  <a:cubicBezTo>
                    <a:pt x="19" y="20"/>
                    <a:pt x="17" y="19"/>
                    <a:pt x="16" y="19"/>
                  </a:cubicBezTo>
                  <a:cubicBezTo>
                    <a:pt x="15" y="19"/>
                    <a:pt x="14" y="20"/>
                    <a:pt x="13" y="20"/>
                  </a:cubicBezTo>
                  <a:cubicBezTo>
                    <a:pt x="12" y="20"/>
                    <a:pt x="11" y="21"/>
                    <a:pt x="10" y="22"/>
                  </a:cubicBezTo>
                  <a:cubicBezTo>
                    <a:pt x="1" y="21"/>
                    <a:pt x="1" y="21"/>
                    <a:pt x="1" y="2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58"/>
            <p:cNvSpPr/>
            <p:nvPr/>
          </p:nvSpPr>
          <p:spPr bwMode="auto">
            <a:xfrm>
              <a:off x="5770058" y="5347661"/>
              <a:ext cx="57150" cy="74613"/>
            </a:xfrm>
            <a:custGeom>
              <a:avLst/>
              <a:gdLst>
                <a:gd name="T0" fmla="*/ 10 w 31"/>
                <a:gd name="T1" fmla="*/ 12 h 40"/>
                <a:gd name="T2" fmla="*/ 0 w 31"/>
                <a:gd name="T3" fmla="*/ 10 h 40"/>
                <a:gd name="T4" fmla="*/ 5 w 31"/>
                <a:gd name="T5" fmla="*/ 3 h 40"/>
                <a:gd name="T6" fmla="*/ 15 w 31"/>
                <a:gd name="T7" fmla="*/ 0 h 40"/>
                <a:gd name="T8" fmla="*/ 26 w 31"/>
                <a:gd name="T9" fmla="*/ 3 h 40"/>
                <a:gd name="T10" fmla="*/ 30 w 31"/>
                <a:gd name="T11" fmla="*/ 10 h 40"/>
                <a:gd name="T12" fmla="*/ 28 w 31"/>
                <a:gd name="T13" fmla="*/ 15 h 40"/>
                <a:gd name="T14" fmla="*/ 24 w 31"/>
                <a:gd name="T15" fmla="*/ 18 h 40"/>
                <a:gd name="T16" fmla="*/ 27 w 31"/>
                <a:gd name="T17" fmla="*/ 20 h 40"/>
                <a:gd name="T18" fmla="*/ 30 w 31"/>
                <a:gd name="T19" fmla="*/ 23 h 40"/>
                <a:gd name="T20" fmla="*/ 31 w 31"/>
                <a:gd name="T21" fmla="*/ 27 h 40"/>
                <a:gd name="T22" fmla="*/ 30 w 31"/>
                <a:gd name="T23" fmla="*/ 34 h 40"/>
                <a:gd name="T24" fmla="*/ 25 w 31"/>
                <a:gd name="T25" fmla="*/ 39 h 40"/>
                <a:gd name="T26" fmla="*/ 16 w 31"/>
                <a:gd name="T27" fmla="*/ 40 h 40"/>
                <a:gd name="T28" fmla="*/ 8 w 31"/>
                <a:gd name="T29" fmla="*/ 39 h 40"/>
                <a:gd name="T30" fmla="*/ 3 w 31"/>
                <a:gd name="T31" fmla="*/ 35 h 40"/>
                <a:gd name="T32" fmla="*/ 0 w 31"/>
                <a:gd name="T33" fmla="*/ 29 h 40"/>
                <a:gd name="T34" fmla="*/ 10 w 31"/>
                <a:gd name="T35" fmla="*/ 28 h 40"/>
                <a:gd name="T36" fmla="*/ 12 w 31"/>
                <a:gd name="T37" fmla="*/ 32 h 40"/>
                <a:gd name="T38" fmla="*/ 16 w 31"/>
                <a:gd name="T39" fmla="*/ 34 h 40"/>
                <a:gd name="T40" fmla="*/ 19 w 31"/>
                <a:gd name="T41" fmla="*/ 32 h 40"/>
                <a:gd name="T42" fmla="*/ 21 w 31"/>
                <a:gd name="T43" fmla="*/ 28 h 40"/>
                <a:gd name="T44" fmla="*/ 19 w 31"/>
                <a:gd name="T45" fmla="*/ 24 h 40"/>
                <a:gd name="T46" fmla="*/ 15 w 31"/>
                <a:gd name="T47" fmla="*/ 22 h 40"/>
                <a:gd name="T48" fmla="*/ 12 w 31"/>
                <a:gd name="T49" fmla="*/ 23 h 40"/>
                <a:gd name="T50" fmla="*/ 13 w 31"/>
                <a:gd name="T51" fmla="*/ 15 h 40"/>
                <a:gd name="T52" fmla="*/ 14 w 31"/>
                <a:gd name="T53" fmla="*/ 15 h 40"/>
                <a:gd name="T54" fmla="*/ 17 w 31"/>
                <a:gd name="T55" fmla="*/ 14 h 40"/>
                <a:gd name="T56" fmla="*/ 19 w 31"/>
                <a:gd name="T57" fmla="*/ 11 h 40"/>
                <a:gd name="T58" fmla="*/ 18 w 31"/>
                <a:gd name="T59" fmla="*/ 8 h 40"/>
                <a:gd name="T60" fmla="*/ 15 w 31"/>
                <a:gd name="T61" fmla="*/ 7 h 40"/>
                <a:gd name="T62" fmla="*/ 12 w 31"/>
                <a:gd name="T63" fmla="*/ 8 h 40"/>
                <a:gd name="T64" fmla="*/ 10 w 31"/>
                <a:gd name="T65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" h="40">
                  <a:moveTo>
                    <a:pt x="10" y="12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" y="7"/>
                    <a:pt x="3" y="5"/>
                    <a:pt x="5" y="3"/>
                  </a:cubicBezTo>
                  <a:cubicBezTo>
                    <a:pt x="7" y="1"/>
                    <a:pt x="11" y="0"/>
                    <a:pt x="15" y="0"/>
                  </a:cubicBezTo>
                  <a:cubicBezTo>
                    <a:pt x="20" y="0"/>
                    <a:pt x="24" y="1"/>
                    <a:pt x="26" y="3"/>
                  </a:cubicBezTo>
                  <a:cubicBezTo>
                    <a:pt x="28" y="5"/>
                    <a:pt x="30" y="7"/>
                    <a:pt x="30" y="10"/>
                  </a:cubicBezTo>
                  <a:cubicBezTo>
                    <a:pt x="30" y="12"/>
                    <a:pt x="29" y="13"/>
                    <a:pt x="28" y="15"/>
                  </a:cubicBezTo>
                  <a:cubicBezTo>
                    <a:pt x="27" y="16"/>
                    <a:pt x="26" y="17"/>
                    <a:pt x="24" y="18"/>
                  </a:cubicBezTo>
                  <a:cubicBezTo>
                    <a:pt x="25" y="19"/>
                    <a:pt x="27" y="19"/>
                    <a:pt x="27" y="20"/>
                  </a:cubicBezTo>
                  <a:cubicBezTo>
                    <a:pt x="29" y="20"/>
                    <a:pt x="30" y="21"/>
                    <a:pt x="30" y="23"/>
                  </a:cubicBezTo>
                  <a:cubicBezTo>
                    <a:pt x="31" y="24"/>
                    <a:pt x="31" y="26"/>
                    <a:pt x="31" y="27"/>
                  </a:cubicBezTo>
                  <a:cubicBezTo>
                    <a:pt x="31" y="30"/>
                    <a:pt x="31" y="32"/>
                    <a:pt x="30" y="34"/>
                  </a:cubicBezTo>
                  <a:cubicBezTo>
                    <a:pt x="29" y="36"/>
                    <a:pt x="27" y="38"/>
                    <a:pt x="25" y="39"/>
                  </a:cubicBezTo>
                  <a:cubicBezTo>
                    <a:pt x="22" y="40"/>
                    <a:pt x="19" y="40"/>
                    <a:pt x="16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4" y="37"/>
                    <a:pt x="3" y="35"/>
                  </a:cubicBezTo>
                  <a:cubicBezTo>
                    <a:pt x="1" y="34"/>
                    <a:pt x="0" y="32"/>
                    <a:pt x="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30"/>
                    <a:pt x="11" y="32"/>
                    <a:pt x="12" y="32"/>
                  </a:cubicBezTo>
                  <a:cubicBezTo>
                    <a:pt x="13" y="33"/>
                    <a:pt x="14" y="34"/>
                    <a:pt x="16" y="34"/>
                  </a:cubicBezTo>
                  <a:cubicBezTo>
                    <a:pt x="17" y="34"/>
                    <a:pt x="18" y="33"/>
                    <a:pt x="19" y="32"/>
                  </a:cubicBezTo>
                  <a:cubicBezTo>
                    <a:pt x="20" y="31"/>
                    <a:pt x="21" y="30"/>
                    <a:pt x="21" y="28"/>
                  </a:cubicBezTo>
                  <a:cubicBezTo>
                    <a:pt x="21" y="26"/>
                    <a:pt x="20" y="25"/>
                    <a:pt x="19" y="24"/>
                  </a:cubicBezTo>
                  <a:cubicBezTo>
                    <a:pt x="18" y="23"/>
                    <a:pt x="17" y="22"/>
                    <a:pt x="15" y="22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5" y="15"/>
                    <a:pt x="17" y="15"/>
                    <a:pt x="17" y="14"/>
                  </a:cubicBezTo>
                  <a:cubicBezTo>
                    <a:pt x="18" y="13"/>
                    <a:pt x="19" y="12"/>
                    <a:pt x="19" y="11"/>
                  </a:cubicBezTo>
                  <a:cubicBezTo>
                    <a:pt x="19" y="10"/>
                    <a:pt x="18" y="9"/>
                    <a:pt x="18" y="8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4" y="7"/>
                    <a:pt x="13" y="7"/>
                    <a:pt x="12" y="8"/>
                  </a:cubicBezTo>
                  <a:cubicBezTo>
                    <a:pt x="11" y="9"/>
                    <a:pt x="11" y="10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59"/>
            <p:cNvSpPr/>
            <p:nvPr/>
          </p:nvSpPr>
          <p:spPr bwMode="auto">
            <a:xfrm>
              <a:off x="5277933" y="5415923"/>
              <a:ext cx="17463" cy="9525"/>
            </a:xfrm>
            <a:custGeom>
              <a:avLst/>
              <a:gdLst>
                <a:gd name="T0" fmla="*/ 0 w 11"/>
                <a:gd name="T1" fmla="*/ 6 h 6"/>
                <a:gd name="T2" fmla="*/ 5 w 11"/>
                <a:gd name="T3" fmla="*/ 5 h 6"/>
                <a:gd name="T4" fmla="*/ 11 w 11"/>
                <a:gd name="T5" fmla="*/ 2 h 6"/>
                <a:gd name="T6" fmla="*/ 8 w 11"/>
                <a:gd name="T7" fmla="*/ 1 h 6"/>
                <a:gd name="T8" fmla="*/ 4 w 11"/>
                <a:gd name="T9" fmla="*/ 0 h 6"/>
                <a:gd name="T10" fmla="*/ 0 w 1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6">
                  <a:moveTo>
                    <a:pt x="0" y="6"/>
                  </a:moveTo>
                  <a:lnTo>
                    <a:pt x="5" y="5"/>
                  </a:lnTo>
                  <a:lnTo>
                    <a:pt x="11" y="2"/>
                  </a:lnTo>
                  <a:lnTo>
                    <a:pt x="8" y="1"/>
                  </a:lnTo>
                  <a:lnTo>
                    <a:pt x="4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60"/>
            <p:cNvSpPr/>
            <p:nvPr/>
          </p:nvSpPr>
          <p:spPr bwMode="auto">
            <a:xfrm>
              <a:off x="5377945" y="4187198"/>
              <a:ext cx="44450" cy="34925"/>
            </a:xfrm>
            <a:custGeom>
              <a:avLst/>
              <a:gdLst>
                <a:gd name="T0" fmla="*/ 22 w 24"/>
                <a:gd name="T1" fmla="*/ 11 h 19"/>
                <a:gd name="T2" fmla="*/ 24 w 24"/>
                <a:gd name="T3" fmla="*/ 8 h 19"/>
                <a:gd name="T4" fmla="*/ 24 w 24"/>
                <a:gd name="T5" fmla="*/ 4 h 19"/>
                <a:gd name="T6" fmla="*/ 21 w 24"/>
                <a:gd name="T7" fmla="*/ 0 h 19"/>
                <a:gd name="T8" fmla="*/ 16 w 24"/>
                <a:gd name="T9" fmla="*/ 0 h 19"/>
                <a:gd name="T10" fmla="*/ 8 w 24"/>
                <a:gd name="T11" fmla="*/ 4 h 19"/>
                <a:gd name="T12" fmla="*/ 0 w 24"/>
                <a:gd name="T13" fmla="*/ 7 h 19"/>
                <a:gd name="T14" fmla="*/ 5 w 24"/>
                <a:gd name="T15" fmla="*/ 19 h 19"/>
                <a:gd name="T16" fmla="*/ 13 w 24"/>
                <a:gd name="T17" fmla="*/ 16 h 19"/>
                <a:gd name="T18" fmla="*/ 22 w 24"/>
                <a:gd name="T1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9">
                  <a:moveTo>
                    <a:pt x="22" y="11"/>
                  </a:moveTo>
                  <a:cubicBezTo>
                    <a:pt x="23" y="10"/>
                    <a:pt x="24" y="9"/>
                    <a:pt x="24" y="8"/>
                  </a:cubicBezTo>
                  <a:cubicBezTo>
                    <a:pt x="24" y="6"/>
                    <a:pt x="24" y="5"/>
                    <a:pt x="24" y="4"/>
                  </a:cubicBezTo>
                  <a:cubicBezTo>
                    <a:pt x="23" y="2"/>
                    <a:pt x="22" y="1"/>
                    <a:pt x="21" y="0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5" y="1"/>
                    <a:pt x="12" y="2"/>
                    <a:pt x="8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8" y="13"/>
                    <a:pt x="21" y="12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61"/>
            <p:cNvSpPr/>
            <p:nvPr/>
          </p:nvSpPr>
          <p:spPr bwMode="auto">
            <a:xfrm>
              <a:off x="6297108" y="4461836"/>
              <a:ext cx="36513" cy="46038"/>
            </a:xfrm>
            <a:custGeom>
              <a:avLst/>
              <a:gdLst>
                <a:gd name="T0" fmla="*/ 10 w 20"/>
                <a:gd name="T1" fmla="*/ 23 h 25"/>
                <a:gd name="T2" fmla="*/ 13 w 20"/>
                <a:gd name="T3" fmla="*/ 25 h 25"/>
                <a:gd name="T4" fmla="*/ 17 w 20"/>
                <a:gd name="T5" fmla="*/ 24 h 25"/>
                <a:gd name="T6" fmla="*/ 20 w 20"/>
                <a:gd name="T7" fmla="*/ 20 h 25"/>
                <a:gd name="T8" fmla="*/ 20 w 20"/>
                <a:gd name="T9" fmla="*/ 15 h 25"/>
                <a:gd name="T10" fmla="*/ 15 w 20"/>
                <a:gd name="T11" fmla="*/ 8 h 25"/>
                <a:gd name="T12" fmla="*/ 11 w 20"/>
                <a:gd name="T13" fmla="*/ 0 h 25"/>
                <a:gd name="T14" fmla="*/ 0 w 20"/>
                <a:gd name="T15" fmla="*/ 7 h 25"/>
                <a:gd name="T16" fmla="*/ 4 w 20"/>
                <a:gd name="T17" fmla="*/ 14 h 25"/>
                <a:gd name="T18" fmla="*/ 10 w 20"/>
                <a:gd name="T19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5">
                  <a:moveTo>
                    <a:pt x="10" y="23"/>
                  </a:moveTo>
                  <a:cubicBezTo>
                    <a:pt x="11" y="24"/>
                    <a:pt x="12" y="24"/>
                    <a:pt x="13" y="25"/>
                  </a:cubicBezTo>
                  <a:cubicBezTo>
                    <a:pt x="15" y="25"/>
                    <a:pt x="16" y="24"/>
                    <a:pt x="17" y="24"/>
                  </a:cubicBezTo>
                  <a:cubicBezTo>
                    <a:pt x="19" y="23"/>
                    <a:pt x="20" y="21"/>
                    <a:pt x="20" y="20"/>
                  </a:cubicBezTo>
                  <a:cubicBezTo>
                    <a:pt x="20" y="19"/>
                    <a:pt x="20" y="17"/>
                    <a:pt x="20" y="15"/>
                  </a:cubicBezTo>
                  <a:cubicBezTo>
                    <a:pt x="19" y="14"/>
                    <a:pt x="18" y="12"/>
                    <a:pt x="15" y="8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19"/>
                    <a:pt x="9" y="22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62"/>
            <p:cNvSpPr/>
            <p:nvPr/>
          </p:nvSpPr>
          <p:spPr bwMode="auto">
            <a:xfrm>
              <a:off x="4995358" y="4642811"/>
              <a:ext cx="39688" cy="28575"/>
            </a:xfrm>
            <a:custGeom>
              <a:avLst/>
              <a:gdLst>
                <a:gd name="T0" fmla="*/ 25 w 25"/>
                <a:gd name="T1" fmla="*/ 0 h 18"/>
                <a:gd name="T2" fmla="*/ 0 w 25"/>
                <a:gd name="T3" fmla="*/ 3 h 18"/>
                <a:gd name="T4" fmla="*/ 19 w 25"/>
                <a:gd name="T5" fmla="*/ 18 h 18"/>
                <a:gd name="T6" fmla="*/ 25 w 2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8">
                  <a:moveTo>
                    <a:pt x="25" y="0"/>
                  </a:moveTo>
                  <a:lnTo>
                    <a:pt x="0" y="3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63"/>
            <p:cNvSpPr/>
            <p:nvPr/>
          </p:nvSpPr>
          <p:spPr bwMode="auto">
            <a:xfrm>
              <a:off x="5774820" y="5565148"/>
              <a:ext cx="38100" cy="61913"/>
            </a:xfrm>
            <a:custGeom>
              <a:avLst/>
              <a:gdLst>
                <a:gd name="T0" fmla="*/ 7 w 21"/>
                <a:gd name="T1" fmla="*/ 10 h 33"/>
                <a:gd name="T2" fmla="*/ 4 w 21"/>
                <a:gd name="T3" fmla="*/ 12 h 33"/>
                <a:gd name="T4" fmla="*/ 2 w 21"/>
                <a:gd name="T5" fmla="*/ 15 h 33"/>
                <a:gd name="T6" fmla="*/ 1 w 21"/>
                <a:gd name="T7" fmla="*/ 19 h 33"/>
                <a:gd name="T8" fmla="*/ 0 w 21"/>
                <a:gd name="T9" fmla="*/ 23 h 33"/>
                <a:gd name="T10" fmla="*/ 2 w 21"/>
                <a:gd name="T11" fmla="*/ 26 h 33"/>
                <a:gd name="T12" fmla="*/ 9 w 21"/>
                <a:gd name="T13" fmla="*/ 32 h 33"/>
                <a:gd name="T14" fmla="*/ 12 w 21"/>
                <a:gd name="T15" fmla="*/ 33 h 33"/>
                <a:gd name="T16" fmla="*/ 15 w 21"/>
                <a:gd name="T17" fmla="*/ 33 h 33"/>
                <a:gd name="T18" fmla="*/ 19 w 21"/>
                <a:gd name="T19" fmla="*/ 29 h 33"/>
                <a:gd name="T20" fmla="*/ 20 w 21"/>
                <a:gd name="T21" fmla="*/ 26 h 33"/>
                <a:gd name="T22" fmla="*/ 21 w 21"/>
                <a:gd name="T23" fmla="*/ 24 h 33"/>
                <a:gd name="T24" fmla="*/ 20 w 21"/>
                <a:gd name="T25" fmla="*/ 20 h 33"/>
                <a:gd name="T26" fmla="*/ 14 w 21"/>
                <a:gd name="T27" fmla="*/ 16 h 33"/>
                <a:gd name="T28" fmla="*/ 14 w 21"/>
                <a:gd name="T29" fmla="*/ 11 h 33"/>
                <a:gd name="T30" fmla="*/ 17 w 21"/>
                <a:gd name="T31" fmla="*/ 11 h 33"/>
                <a:gd name="T32" fmla="*/ 18 w 21"/>
                <a:gd name="T33" fmla="*/ 8 h 33"/>
                <a:gd name="T34" fmla="*/ 18 w 21"/>
                <a:gd name="T35" fmla="*/ 5 h 33"/>
                <a:gd name="T36" fmla="*/ 18 w 21"/>
                <a:gd name="T37" fmla="*/ 2 h 33"/>
                <a:gd name="T38" fmla="*/ 15 w 21"/>
                <a:gd name="T39" fmla="*/ 2 h 33"/>
                <a:gd name="T40" fmla="*/ 10 w 21"/>
                <a:gd name="T41" fmla="*/ 8 h 33"/>
                <a:gd name="T42" fmla="*/ 9 w 21"/>
                <a:gd name="T43" fmla="*/ 9 h 33"/>
                <a:gd name="T44" fmla="*/ 7 w 21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33">
                  <a:moveTo>
                    <a:pt x="7" y="10"/>
                  </a:moveTo>
                  <a:cubicBezTo>
                    <a:pt x="5" y="10"/>
                    <a:pt x="4" y="12"/>
                    <a:pt x="4" y="12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6"/>
                    <a:pt x="1" y="19"/>
                    <a:pt x="1" y="19"/>
                  </a:cubicBezTo>
                  <a:cubicBezTo>
                    <a:pt x="0" y="20"/>
                    <a:pt x="0" y="23"/>
                    <a:pt x="0" y="23"/>
                  </a:cubicBezTo>
                  <a:cubicBezTo>
                    <a:pt x="0" y="24"/>
                    <a:pt x="2" y="26"/>
                    <a:pt x="2" y="26"/>
                  </a:cubicBezTo>
                  <a:cubicBezTo>
                    <a:pt x="3" y="29"/>
                    <a:pt x="9" y="32"/>
                    <a:pt x="9" y="32"/>
                  </a:cubicBezTo>
                  <a:cubicBezTo>
                    <a:pt x="10" y="33"/>
                    <a:pt x="11" y="33"/>
                    <a:pt x="12" y="33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9" y="33"/>
                    <a:pt x="19" y="29"/>
                    <a:pt x="19" y="29"/>
                  </a:cubicBezTo>
                  <a:cubicBezTo>
                    <a:pt x="18" y="28"/>
                    <a:pt x="20" y="26"/>
                    <a:pt x="20" y="26"/>
                  </a:cubicBezTo>
                  <a:cubicBezTo>
                    <a:pt x="21" y="25"/>
                    <a:pt x="21" y="24"/>
                    <a:pt x="21" y="24"/>
                  </a:cubicBezTo>
                  <a:cubicBezTo>
                    <a:pt x="20" y="23"/>
                    <a:pt x="20" y="20"/>
                    <a:pt x="20" y="20"/>
                  </a:cubicBezTo>
                  <a:cubicBezTo>
                    <a:pt x="18" y="19"/>
                    <a:pt x="14" y="16"/>
                    <a:pt x="14" y="16"/>
                  </a:cubicBezTo>
                  <a:cubicBezTo>
                    <a:pt x="11" y="12"/>
                    <a:pt x="14" y="11"/>
                    <a:pt x="14" y="11"/>
                  </a:cubicBezTo>
                  <a:cubicBezTo>
                    <a:pt x="16" y="12"/>
                    <a:pt x="17" y="11"/>
                    <a:pt x="17" y="11"/>
                  </a:cubicBezTo>
                  <a:cubicBezTo>
                    <a:pt x="19" y="11"/>
                    <a:pt x="18" y="8"/>
                    <a:pt x="18" y="8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6" y="0"/>
                    <a:pt x="15" y="2"/>
                    <a:pt x="15" y="2"/>
                  </a:cubicBezTo>
                  <a:cubicBezTo>
                    <a:pt x="14" y="4"/>
                    <a:pt x="10" y="8"/>
                    <a:pt x="10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10"/>
                    <a:pt x="7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64"/>
            <p:cNvSpPr/>
            <p:nvPr/>
          </p:nvSpPr>
          <p:spPr bwMode="auto">
            <a:xfrm>
              <a:off x="5417633" y="5504823"/>
              <a:ext cx="7938" cy="20638"/>
            </a:xfrm>
            <a:custGeom>
              <a:avLst/>
              <a:gdLst>
                <a:gd name="T0" fmla="*/ 0 w 4"/>
                <a:gd name="T1" fmla="*/ 0 h 11"/>
                <a:gd name="T2" fmla="*/ 2 w 4"/>
                <a:gd name="T3" fmla="*/ 5 h 11"/>
                <a:gd name="T4" fmla="*/ 2 w 4"/>
                <a:gd name="T5" fmla="*/ 7 h 11"/>
                <a:gd name="T6" fmla="*/ 3 w 4"/>
                <a:gd name="T7" fmla="*/ 10 h 11"/>
                <a:gd name="T8" fmla="*/ 4 w 4"/>
                <a:gd name="T9" fmla="*/ 9 h 11"/>
                <a:gd name="T10" fmla="*/ 3 w 4"/>
                <a:gd name="T11" fmla="*/ 3 h 11"/>
                <a:gd name="T12" fmla="*/ 3 w 4"/>
                <a:gd name="T13" fmla="*/ 0 h 11"/>
                <a:gd name="T14" fmla="*/ 0 w 4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11">
                  <a:moveTo>
                    <a:pt x="0" y="0"/>
                  </a:moveTo>
                  <a:cubicBezTo>
                    <a:pt x="1" y="3"/>
                    <a:pt x="2" y="4"/>
                    <a:pt x="2" y="5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4" y="9"/>
                    <a:pt x="3" y="8"/>
                    <a:pt x="3" y="10"/>
                  </a:cubicBezTo>
                  <a:cubicBezTo>
                    <a:pt x="4" y="11"/>
                    <a:pt x="4" y="10"/>
                    <a:pt x="4" y="9"/>
                  </a:cubicBezTo>
                  <a:cubicBezTo>
                    <a:pt x="4" y="8"/>
                    <a:pt x="4" y="5"/>
                    <a:pt x="3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65"/>
            <p:cNvSpPr/>
            <p:nvPr/>
          </p:nvSpPr>
          <p:spPr bwMode="auto">
            <a:xfrm>
              <a:off x="5384295" y="5517523"/>
              <a:ext cx="33338" cy="12700"/>
            </a:xfrm>
            <a:custGeom>
              <a:avLst/>
              <a:gdLst>
                <a:gd name="T0" fmla="*/ 0 w 18"/>
                <a:gd name="T1" fmla="*/ 7 h 7"/>
                <a:gd name="T2" fmla="*/ 5 w 18"/>
                <a:gd name="T3" fmla="*/ 6 h 7"/>
                <a:gd name="T4" fmla="*/ 17 w 18"/>
                <a:gd name="T5" fmla="*/ 3 h 7"/>
                <a:gd name="T6" fmla="*/ 18 w 18"/>
                <a:gd name="T7" fmla="*/ 2 h 7"/>
                <a:gd name="T8" fmla="*/ 18 w 18"/>
                <a:gd name="T9" fmla="*/ 2 h 7"/>
                <a:gd name="T10" fmla="*/ 17 w 18"/>
                <a:gd name="T11" fmla="*/ 0 h 7"/>
                <a:gd name="T12" fmla="*/ 0 w 18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7">
                  <a:moveTo>
                    <a:pt x="0" y="7"/>
                  </a:moveTo>
                  <a:cubicBezTo>
                    <a:pt x="1" y="7"/>
                    <a:pt x="3" y="6"/>
                    <a:pt x="5" y="6"/>
                  </a:cubicBezTo>
                  <a:cubicBezTo>
                    <a:pt x="9" y="6"/>
                    <a:pt x="15" y="5"/>
                    <a:pt x="17" y="3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1"/>
                    <a:pt x="17" y="0"/>
                  </a:cubicBezTo>
                  <a:cubicBezTo>
                    <a:pt x="12" y="4"/>
                    <a:pt x="3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66"/>
            <p:cNvSpPr/>
            <p:nvPr/>
          </p:nvSpPr>
          <p:spPr bwMode="auto">
            <a:xfrm>
              <a:off x="5849433" y="4149098"/>
              <a:ext cx="63500" cy="68263"/>
            </a:xfrm>
            <a:custGeom>
              <a:avLst/>
              <a:gdLst>
                <a:gd name="T0" fmla="*/ 12 w 34"/>
                <a:gd name="T1" fmla="*/ 36 h 37"/>
                <a:gd name="T2" fmla="*/ 24 w 34"/>
                <a:gd name="T3" fmla="*/ 35 h 37"/>
                <a:gd name="T4" fmla="*/ 32 w 34"/>
                <a:gd name="T5" fmla="*/ 23 h 37"/>
                <a:gd name="T6" fmla="*/ 32 w 34"/>
                <a:gd name="T7" fmla="*/ 9 h 37"/>
                <a:gd name="T8" fmla="*/ 22 w 34"/>
                <a:gd name="T9" fmla="*/ 2 h 37"/>
                <a:gd name="T10" fmla="*/ 10 w 34"/>
                <a:gd name="T11" fmla="*/ 3 h 37"/>
                <a:gd name="T12" fmla="*/ 2 w 34"/>
                <a:gd name="T13" fmla="*/ 15 h 37"/>
                <a:gd name="T14" fmla="*/ 3 w 34"/>
                <a:gd name="T15" fmla="*/ 29 h 37"/>
                <a:gd name="T16" fmla="*/ 12 w 34"/>
                <a:gd name="T17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7">
                  <a:moveTo>
                    <a:pt x="12" y="36"/>
                  </a:moveTo>
                  <a:cubicBezTo>
                    <a:pt x="17" y="37"/>
                    <a:pt x="21" y="37"/>
                    <a:pt x="24" y="35"/>
                  </a:cubicBezTo>
                  <a:cubicBezTo>
                    <a:pt x="28" y="33"/>
                    <a:pt x="31" y="29"/>
                    <a:pt x="32" y="23"/>
                  </a:cubicBezTo>
                  <a:cubicBezTo>
                    <a:pt x="34" y="17"/>
                    <a:pt x="34" y="12"/>
                    <a:pt x="32" y="9"/>
                  </a:cubicBezTo>
                  <a:cubicBezTo>
                    <a:pt x="30" y="5"/>
                    <a:pt x="26" y="3"/>
                    <a:pt x="22" y="2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6" y="5"/>
                    <a:pt x="3" y="9"/>
                    <a:pt x="2" y="15"/>
                  </a:cubicBezTo>
                  <a:cubicBezTo>
                    <a:pt x="0" y="20"/>
                    <a:pt x="1" y="25"/>
                    <a:pt x="3" y="29"/>
                  </a:cubicBezTo>
                  <a:cubicBezTo>
                    <a:pt x="5" y="33"/>
                    <a:pt x="8" y="35"/>
                    <a:pt x="1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67"/>
            <p:cNvSpPr>
              <a:spLocks noEditPoints="1"/>
            </p:cNvSpPr>
            <p:nvPr/>
          </p:nvSpPr>
          <p:spPr bwMode="auto">
            <a:xfrm>
              <a:off x="4862008" y="4030036"/>
              <a:ext cx="1677988" cy="1673225"/>
            </a:xfrm>
            <a:custGeom>
              <a:avLst/>
              <a:gdLst>
                <a:gd name="T0" fmla="*/ 812 w 905"/>
                <a:gd name="T1" fmla="*/ 404 h 905"/>
                <a:gd name="T2" fmla="*/ 774 w 905"/>
                <a:gd name="T3" fmla="*/ 279 h 905"/>
                <a:gd name="T4" fmla="*/ 779 w 905"/>
                <a:gd name="T5" fmla="*/ 210 h 905"/>
                <a:gd name="T6" fmla="*/ 721 w 905"/>
                <a:gd name="T7" fmla="*/ 187 h 905"/>
                <a:gd name="T8" fmla="*/ 685 w 905"/>
                <a:gd name="T9" fmla="*/ 149 h 905"/>
                <a:gd name="T10" fmla="*/ 617 w 905"/>
                <a:gd name="T11" fmla="*/ 113 h 905"/>
                <a:gd name="T12" fmla="*/ 564 w 905"/>
                <a:gd name="T13" fmla="*/ 108 h 905"/>
                <a:gd name="T14" fmla="*/ 460 w 905"/>
                <a:gd name="T15" fmla="*/ 45 h 905"/>
                <a:gd name="T16" fmla="*/ 375 w 905"/>
                <a:gd name="T17" fmla="*/ 52 h 905"/>
                <a:gd name="T18" fmla="*/ 348 w 905"/>
                <a:gd name="T19" fmla="*/ 78 h 905"/>
                <a:gd name="T20" fmla="*/ 362 w 905"/>
                <a:gd name="T21" fmla="*/ 92 h 905"/>
                <a:gd name="T22" fmla="*/ 312 w 905"/>
                <a:gd name="T23" fmla="*/ 104 h 905"/>
                <a:gd name="T24" fmla="*/ 250 w 905"/>
                <a:gd name="T25" fmla="*/ 96 h 905"/>
                <a:gd name="T26" fmla="*/ 175 w 905"/>
                <a:gd name="T27" fmla="*/ 151 h 905"/>
                <a:gd name="T28" fmla="*/ 121 w 905"/>
                <a:gd name="T29" fmla="*/ 211 h 905"/>
                <a:gd name="T30" fmla="*/ 120 w 905"/>
                <a:gd name="T31" fmla="*/ 281 h 905"/>
                <a:gd name="T32" fmla="*/ 132 w 905"/>
                <a:gd name="T33" fmla="*/ 289 h 905"/>
                <a:gd name="T34" fmla="*/ 95 w 905"/>
                <a:gd name="T35" fmla="*/ 410 h 905"/>
                <a:gd name="T36" fmla="*/ 41 w 905"/>
                <a:gd name="T37" fmla="*/ 453 h 905"/>
                <a:gd name="T38" fmla="*/ 51 w 905"/>
                <a:gd name="T39" fmla="*/ 518 h 905"/>
                <a:gd name="T40" fmla="*/ 101 w 905"/>
                <a:gd name="T41" fmla="*/ 526 h 905"/>
                <a:gd name="T42" fmla="*/ 238 w 905"/>
                <a:gd name="T43" fmla="*/ 764 h 905"/>
                <a:gd name="T44" fmla="*/ 218 w 905"/>
                <a:gd name="T45" fmla="*/ 741 h 905"/>
                <a:gd name="T46" fmla="*/ 196 w 905"/>
                <a:gd name="T47" fmla="*/ 742 h 905"/>
                <a:gd name="T48" fmla="*/ 289 w 905"/>
                <a:gd name="T49" fmla="*/ 829 h 905"/>
                <a:gd name="T50" fmla="*/ 284 w 905"/>
                <a:gd name="T51" fmla="*/ 801 h 905"/>
                <a:gd name="T52" fmla="*/ 309 w 905"/>
                <a:gd name="T53" fmla="*/ 811 h 905"/>
                <a:gd name="T54" fmla="*/ 317 w 905"/>
                <a:gd name="T55" fmla="*/ 787 h 905"/>
                <a:gd name="T56" fmla="*/ 310 w 905"/>
                <a:gd name="T57" fmla="*/ 842 h 905"/>
                <a:gd name="T58" fmla="*/ 352 w 905"/>
                <a:gd name="T59" fmla="*/ 858 h 905"/>
                <a:gd name="T60" fmla="*/ 420 w 905"/>
                <a:gd name="T61" fmla="*/ 807 h 905"/>
                <a:gd name="T62" fmla="*/ 413 w 905"/>
                <a:gd name="T63" fmla="*/ 875 h 905"/>
                <a:gd name="T64" fmla="*/ 399 w 905"/>
                <a:gd name="T65" fmla="*/ 866 h 905"/>
                <a:gd name="T66" fmla="*/ 430 w 905"/>
                <a:gd name="T67" fmla="*/ 858 h 905"/>
                <a:gd name="T68" fmla="*/ 479 w 905"/>
                <a:gd name="T69" fmla="*/ 856 h 905"/>
                <a:gd name="T70" fmla="*/ 477 w 905"/>
                <a:gd name="T71" fmla="*/ 831 h 905"/>
                <a:gd name="T72" fmla="*/ 529 w 905"/>
                <a:gd name="T73" fmla="*/ 866 h 905"/>
                <a:gd name="T74" fmla="*/ 486 w 905"/>
                <a:gd name="T75" fmla="*/ 850 h 905"/>
                <a:gd name="T76" fmla="*/ 516 w 905"/>
                <a:gd name="T77" fmla="*/ 820 h 905"/>
                <a:gd name="T78" fmla="*/ 599 w 905"/>
                <a:gd name="T79" fmla="*/ 840 h 905"/>
                <a:gd name="T80" fmla="*/ 588 w 905"/>
                <a:gd name="T81" fmla="*/ 834 h 905"/>
                <a:gd name="T82" fmla="*/ 584 w 905"/>
                <a:gd name="T83" fmla="*/ 805 h 905"/>
                <a:gd name="T84" fmla="*/ 599 w 905"/>
                <a:gd name="T85" fmla="*/ 796 h 905"/>
                <a:gd name="T86" fmla="*/ 616 w 905"/>
                <a:gd name="T87" fmla="*/ 825 h 905"/>
                <a:gd name="T88" fmla="*/ 655 w 905"/>
                <a:gd name="T89" fmla="*/ 793 h 905"/>
                <a:gd name="T90" fmla="*/ 654 w 905"/>
                <a:gd name="T91" fmla="*/ 760 h 905"/>
                <a:gd name="T92" fmla="*/ 663 w 905"/>
                <a:gd name="T93" fmla="*/ 752 h 905"/>
                <a:gd name="T94" fmla="*/ 668 w 905"/>
                <a:gd name="T95" fmla="*/ 737 h 905"/>
                <a:gd name="T96" fmla="*/ 676 w 905"/>
                <a:gd name="T97" fmla="*/ 737 h 905"/>
                <a:gd name="T98" fmla="*/ 677 w 905"/>
                <a:gd name="T99" fmla="*/ 721 h 905"/>
                <a:gd name="T100" fmla="*/ 691 w 905"/>
                <a:gd name="T101" fmla="*/ 738 h 905"/>
                <a:gd name="T102" fmla="*/ 665 w 905"/>
                <a:gd name="T103" fmla="*/ 771 h 905"/>
                <a:gd name="T104" fmla="*/ 688 w 905"/>
                <a:gd name="T105" fmla="*/ 807 h 905"/>
                <a:gd name="T106" fmla="*/ 679 w 905"/>
                <a:gd name="T107" fmla="*/ 769 h 905"/>
                <a:gd name="T108" fmla="*/ 705 w 905"/>
                <a:gd name="T109" fmla="*/ 766 h 905"/>
                <a:gd name="T110" fmla="*/ 778 w 905"/>
                <a:gd name="T111" fmla="*/ 296 h 905"/>
                <a:gd name="T112" fmla="*/ 810 w 905"/>
                <a:gd name="T113" fmla="*/ 386 h 905"/>
                <a:gd name="T114" fmla="*/ 843 w 905"/>
                <a:gd name="T115" fmla="*/ 516 h 905"/>
                <a:gd name="T116" fmla="*/ 807 w 905"/>
                <a:gd name="T117" fmla="*/ 47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5" h="905">
                  <a:moveTo>
                    <a:pt x="453" y="0"/>
                  </a:moveTo>
                  <a:cubicBezTo>
                    <a:pt x="203" y="0"/>
                    <a:pt x="0" y="203"/>
                    <a:pt x="0" y="453"/>
                  </a:cubicBezTo>
                  <a:cubicBezTo>
                    <a:pt x="0" y="702"/>
                    <a:pt x="203" y="905"/>
                    <a:pt x="453" y="905"/>
                  </a:cubicBezTo>
                  <a:cubicBezTo>
                    <a:pt x="703" y="905"/>
                    <a:pt x="905" y="702"/>
                    <a:pt x="905" y="453"/>
                  </a:cubicBezTo>
                  <a:cubicBezTo>
                    <a:pt x="905" y="203"/>
                    <a:pt x="703" y="0"/>
                    <a:pt x="453" y="0"/>
                  </a:cubicBezTo>
                  <a:close/>
                  <a:moveTo>
                    <a:pt x="858" y="430"/>
                  </a:moveTo>
                  <a:cubicBezTo>
                    <a:pt x="849" y="431"/>
                    <a:pt x="849" y="431"/>
                    <a:pt x="849" y="431"/>
                  </a:cubicBezTo>
                  <a:cubicBezTo>
                    <a:pt x="846" y="400"/>
                    <a:pt x="846" y="400"/>
                    <a:pt x="846" y="400"/>
                  </a:cubicBezTo>
                  <a:cubicBezTo>
                    <a:pt x="835" y="401"/>
                    <a:pt x="835" y="401"/>
                    <a:pt x="835" y="401"/>
                  </a:cubicBezTo>
                  <a:cubicBezTo>
                    <a:pt x="838" y="430"/>
                    <a:pt x="838" y="430"/>
                    <a:pt x="838" y="430"/>
                  </a:cubicBezTo>
                  <a:cubicBezTo>
                    <a:pt x="829" y="431"/>
                    <a:pt x="829" y="431"/>
                    <a:pt x="829" y="431"/>
                  </a:cubicBezTo>
                  <a:cubicBezTo>
                    <a:pt x="826" y="402"/>
                    <a:pt x="826" y="402"/>
                    <a:pt x="826" y="402"/>
                  </a:cubicBezTo>
                  <a:cubicBezTo>
                    <a:pt x="812" y="404"/>
                    <a:pt x="812" y="404"/>
                    <a:pt x="812" y="404"/>
                  </a:cubicBezTo>
                  <a:cubicBezTo>
                    <a:pt x="816" y="435"/>
                    <a:pt x="816" y="435"/>
                    <a:pt x="816" y="435"/>
                  </a:cubicBezTo>
                  <a:cubicBezTo>
                    <a:pt x="807" y="436"/>
                    <a:pt x="807" y="436"/>
                    <a:pt x="807" y="436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54" y="388"/>
                    <a:pt x="854" y="388"/>
                    <a:pt x="854" y="388"/>
                  </a:cubicBezTo>
                  <a:lnTo>
                    <a:pt x="858" y="430"/>
                  </a:lnTo>
                  <a:close/>
                  <a:moveTo>
                    <a:pt x="799" y="241"/>
                  </a:moveTo>
                  <a:cubicBezTo>
                    <a:pt x="802" y="246"/>
                    <a:pt x="804" y="250"/>
                    <a:pt x="804" y="253"/>
                  </a:cubicBezTo>
                  <a:cubicBezTo>
                    <a:pt x="805" y="256"/>
                    <a:pt x="805" y="258"/>
                    <a:pt x="804" y="261"/>
                  </a:cubicBezTo>
                  <a:cubicBezTo>
                    <a:pt x="803" y="264"/>
                    <a:pt x="801" y="266"/>
                    <a:pt x="798" y="267"/>
                  </a:cubicBezTo>
                  <a:cubicBezTo>
                    <a:pt x="795" y="269"/>
                    <a:pt x="791" y="270"/>
                    <a:pt x="788" y="269"/>
                  </a:cubicBezTo>
                  <a:cubicBezTo>
                    <a:pt x="784" y="268"/>
                    <a:pt x="781" y="266"/>
                    <a:pt x="778" y="262"/>
                  </a:cubicBezTo>
                  <a:cubicBezTo>
                    <a:pt x="778" y="265"/>
                    <a:pt x="778" y="267"/>
                    <a:pt x="778" y="269"/>
                  </a:cubicBezTo>
                  <a:cubicBezTo>
                    <a:pt x="777" y="272"/>
                    <a:pt x="776" y="275"/>
                    <a:pt x="774" y="279"/>
                  </a:cubicBezTo>
                  <a:cubicBezTo>
                    <a:pt x="769" y="291"/>
                    <a:pt x="769" y="291"/>
                    <a:pt x="769" y="291"/>
                  </a:cubicBezTo>
                  <a:cubicBezTo>
                    <a:pt x="762" y="279"/>
                    <a:pt x="762" y="279"/>
                    <a:pt x="762" y="279"/>
                  </a:cubicBezTo>
                  <a:cubicBezTo>
                    <a:pt x="767" y="266"/>
                    <a:pt x="767" y="266"/>
                    <a:pt x="767" y="266"/>
                  </a:cubicBezTo>
                  <a:cubicBezTo>
                    <a:pt x="769" y="261"/>
                    <a:pt x="770" y="258"/>
                    <a:pt x="770" y="257"/>
                  </a:cubicBezTo>
                  <a:cubicBezTo>
                    <a:pt x="771" y="255"/>
                    <a:pt x="771" y="254"/>
                    <a:pt x="770" y="253"/>
                  </a:cubicBezTo>
                  <a:cubicBezTo>
                    <a:pt x="770" y="252"/>
                    <a:pt x="769" y="250"/>
                    <a:pt x="768" y="248"/>
                  </a:cubicBezTo>
                  <a:cubicBezTo>
                    <a:pt x="766" y="246"/>
                    <a:pt x="766" y="246"/>
                    <a:pt x="766" y="246"/>
                  </a:cubicBezTo>
                  <a:cubicBezTo>
                    <a:pt x="748" y="257"/>
                    <a:pt x="748" y="257"/>
                    <a:pt x="748" y="257"/>
                  </a:cubicBezTo>
                  <a:cubicBezTo>
                    <a:pt x="742" y="247"/>
                    <a:pt x="742" y="247"/>
                    <a:pt x="742" y="247"/>
                  </a:cubicBezTo>
                  <a:cubicBezTo>
                    <a:pt x="786" y="220"/>
                    <a:pt x="786" y="220"/>
                    <a:pt x="786" y="220"/>
                  </a:cubicBezTo>
                  <a:lnTo>
                    <a:pt x="799" y="241"/>
                  </a:lnTo>
                  <a:close/>
                  <a:moveTo>
                    <a:pt x="750" y="176"/>
                  </a:moveTo>
                  <a:cubicBezTo>
                    <a:pt x="779" y="210"/>
                    <a:pt x="779" y="210"/>
                    <a:pt x="779" y="210"/>
                  </a:cubicBezTo>
                  <a:cubicBezTo>
                    <a:pt x="772" y="216"/>
                    <a:pt x="772" y="216"/>
                    <a:pt x="772" y="216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28" y="230"/>
                    <a:pt x="728" y="230"/>
                    <a:pt x="728" y="230"/>
                  </a:cubicBezTo>
                  <a:cubicBezTo>
                    <a:pt x="721" y="221"/>
                    <a:pt x="721" y="221"/>
                    <a:pt x="721" y="221"/>
                  </a:cubicBezTo>
                  <a:cubicBezTo>
                    <a:pt x="754" y="194"/>
                    <a:pt x="754" y="194"/>
                    <a:pt x="754" y="194"/>
                  </a:cubicBezTo>
                  <a:cubicBezTo>
                    <a:pt x="744" y="181"/>
                    <a:pt x="744" y="181"/>
                    <a:pt x="744" y="181"/>
                  </a:cubicBezTo>
                  <a:lnTo>
                    <a:pt x="750" y="176"/>
                  </a:lnTo>
                  <a:close/>
                  <a:moveTo>
                    <a:pt x="742" y="167"/>
                  </a:moveTo>
                  <a:cubicBezTo>
                    <a:pt x="736" y="174"/>
                    <a:pt x="736" y="174"/>
                    <a:pt x="736" y="174"/>
                  </a:cubicBezTo>
                  <a:cubicBezTo>
                    <a:pt x="714" y="153"/>
                    <a:pt x="714" y="153"/>
                    <a:pt x="714" y="153"/>
                  </a:cubicBezTo>
                  <a:cubicBezTo>
                    <a:pt x="706" y="162"/>
                    <a:pt x="706" y="162"/>
                    <a:pt x="706" y="162"/>
                  </a:cubicBezTo>
                  <a:cubicBezTo>
                    <a:pt x="727" y="181"/>
                    <a:pt x="727" y="181"/>
                    <a:pt x="727" y="181"/>
                  </a:cubicBezTo>
                  <a:cubicBezTo>
                    <a:pt x="721" y="187"/>
                    <a:pt x="721" y="187"/>
                    <a:pt x="721" y="187"/>
                  </a:cubicBezTo>
                  <a:cubicBezTo>
                    <a:pt x="700" y="168"/>
                    <a:pt x="700" y="168"/>
                    <a:pt x="700" y="168"/>
                  </a:cubicBezTo>
                  <a:cubicBezTo>
                    <a:pt x="691" y="178"/>
                    <a:pt x="691" y="178"/>
                    <a:pt x="691" y="178"/>
                  </a:cubicBezTo>
                  <a:cubicBezTo>
                    <a:pt x="714" y="200"/>
                    <a:pt x="714" y="200"/>
                    <a:pt x="714" y="200"/>
                  </a:cubicBezTo>
                  <a:cubicBezTo>
                    <a:pt x="708" y="206"/>
                    <a:pt x="708" y="206"/>
                    <a:pt x="708" y="206"/>
                  </a:cubicBezTo>
                  <a:cubicBezTo>
                    <a:pt x="677" y="177"/>
                    <a:pt x="677" y="177"/>
                    <a:pt x="677" y="177"/>
                  </a:cubicBezTo>
                  <a:cubicBezTo>
                    <a:pt x="711" y="139"/>
                    <a:pt x="711" y="139"/>
                    <a:pt x="711" y="139"/>
                  </a:cubicBezTo>
                  <a:lnTo>
                    <a:pt x="742" y="167"/>
                  </a:lnTo>
                  <a:close/>
                  <a:moveTo>
                    <a:pt x="665" y="105"/>
                  </a:moveTo>
                  <a:cubicBezTo>
                    <a:pt x="680" y="116"/>
                    <a:pt x="680" y="116"/>
                    <a:pt x="680" y="116"/>
                  </a:cubicBezTo>
                  <a:cubicBezTo>
                    <a:pt x="686" y="120"/>
                    <a:pt x="689" y="122"/>
                    <a:pt x="691" y="124"/>
                  </a:cubicBezTo>
                  <a:cubicBezTo>
                    <a:pt x="693" y="127"/>
                    <a:pt x="694" y="130"/>
                    <a:pt x="695" y="133"/>
                  </a:cubicBezTo>
                  <a:cubicBezTo>
                    <a:pt x="695" y="136"/>
                    <a:pt x="694" y="140"/>
                    <a:pt x="692" y="143"/>
                  </a:cubicBezTo>
                  <a:cubicBezTo>
                    <a:pt x="690" y="146"/>
                    <a:pt x="688" y="148"/>
                    <a:pt x="685" y="149"/>
                  </a:cubicBezTo>
                  <a:cubicBezTo>
                    <a:pt x="683" y="150"/>
                    <a:pt x="681" y="150"/>
                    <a:pt x="679" y="150"/>
                  </a:cubicBezTo>
                  <a:cubicBezTo>
                    <a:pt x="676" y="150"/>
                    <a:pt x="674" y="149"/>
                    <a:pt x="672" y="149"/>
                  </a:cubicBezTo>
                  <a:cubicBezTo>
                    <a:pt x="670" y="148"/>
                    <a:pt x="666" y="145"/>
                    <a:pt x="662" y="143"/>
                  </a:cubicBezTo>
                  <a:cubicBezTo>
                    <a:pt x="656" y="138"/>
                    <a:pt x="656" y="138"/>
                    <a:pt x="656" y="138"/>
                  </a:cubicBezTo>
                  <a:cubicBezTo>
                    <a:pt x="645" y="154"/>
                    <a:pt x="645" y="154"/>
                    <a:pt x="645" y="154"/>
                  </a:cubicBezTo>
                  <a:cubicBezTo>
                    <a:pt x="635" y="148"/>
                    <a:pt x="635" y="148"/>
                    <a:pt x="635" y="148"/>
                  </a:cubicBezTo>
                  <a:lnTo>
                    <a:pt x="665" y="105"/>
                  </a:lnTo>
                  <a:close/>
                  <a:moveTo>
                    <a:pt x="632" y="87"/>
                  </a:moveTo>
                  <a:cubicBezTo>
                    <a:pt x="629" y="95"/>
                    <a:pt x="629" y="95"/>
                    <a:pt x="629" y="95"/>
                  </a:cubicBezTo>
                  <a:cubicBezTo>
                    <a:pt x="603" y="84"/>
                    <a:pt x="603" y="84"/>
                    <a:pt x="603" y="84"/>
                  </a:cubicBezTo>
                  <a:cubicBezTo>
                    <a:pt x="598" y="95"/>
                    <a:pt x="598" y="95"/>
                    <a:pt x="598" y="95"/>
                  </a:cubicBezTo>
                  <a:cubicBezTo>
                    <a:pt x="620" y="105"/>
                    <a:pt x="620" y="105"/>
                    <a:pt x="620" y="105"/>
                  </a:cubicBezTo>
                  <a:cubicBezTo>
                    <a:pt x="617" y="113"/>
                    <a:pt x="617" y="113"/>
                    <a:pt x="617" y="113"/>
                  </a:cubicBezTo>
                  <a:cubicBezTo>
                    <a:pt x="595" y="103"/>
                    <a:pt x="595" y="103"/>
                    <a:pt x="595" y="103"/>
                  </a:cubicBezTo>
                  <a:cubicBezTo>
                    <a:pt x="586" y="123"/>
                    <a:pt x="586" y="123"/>
                    <a:pt x="586" y="123"/>
                  </a:cubicBezTo>
                  <a:cubicBezTo>
                    <a:pt x="576" y="119"/>
                    <a:pt x="576" y="119"/>
                    <a:pt x="576" y="119"/>
                  </a:cubicBezTo>
                  <a:cubicBezTo>
                    <a:pt x="596" y="71"/>
                    <a:pt x="596" y="71"/>
                    <a:pt x="596" y="71"/>
                  </a:cubicBezTo>
                  <a:lnTo>
                    <a:pt x="632" y="87"/>
                  </a:lnTo>
                  <a:close/>
                  <a:moveTo>
                    <a:pt x="523" y="77"/>
                  </a:moveTo>
                  <a:cubicBezTo>
                    <a:pt x="525" y="72"/>
                    <a:pt x="527" y="68"/>
                    <a:pt x="529" y="65"/>
                  </a:cubicBezTo>
                  <a:cubicBezTo>
                    <a:pt x="531" y="63"/>
                    <a:pt x="534" y="61"/>
                    <a:pt x="536" y="59"/>
                  </a:cubicBezTo>
                  <a:cubicBezTo>
                    <a:pt x="539" y="58"/>
                    <a:pt x="542" y="57"/>
                    <a:pt x="545" y="57"/>
                  </a:cubicBezTo>
                  <a:cubicBezTo>
                    <a:pt x="548" y="56"/>
                    <a:pt x="553" y="57"/>
                    <a:pt x="557" y="58"/>
                  </a:cubicBezTo>
                  <a:cubicBezTo>
                    <a:pt x="565" y="60"/>
                    <a:pt x="571" y="64"/>
                    <a:pt x="575" y="70"/>
                  </a:cubicBezTo>
                  <a:cubicBezTo>
                    <a:pt x="578" y="76"/>
                    <a:pt x="579" y="83"/>
                    <a:pt x="577" y="91"/>
                  </a:cubicBezTo>
                  <a:cubicBezTo>
                    <a:pt x="575" y="99"/>
                    <a:pt x="570" y="105"/>
                    <a:pt x="564" y="108"/>
                  </a:cubicBezTo>
                  <a:cubicBezTo>
                    <a:pt x="558" y="111"/>
                    <a:pt x="551" y="112"/>
                    <a:pt x="543" y="110"/>
                  </a:cubicBezTo>
                  <a:cubicBezTo>
                    <a:pt x="535" y="108"/>
                    <a:pt x="529" y="104"/>
                    <a:pt x="526" y="98"/>
                  </a:cubicBezTo>
                  <a:cubicBezTo>
                    <a:pt x="522" y="92"/>
                    <a:pt x="521" y="85"/>
                    <a:pt x="523" y="77"/>
                  </a:cubicBezTo>
                  <a:close/>
                  <a:moveTo>
                    <a:pt x="460" y="45"/>
                  </a:moveTo>
                  <a:cubicBezTo>
                    <a:pt x="473" y="66"/>
                    <a:pt x="473" y="66"/>
                    <a:pt x="473" y="66"/>
                  </a:cubicBezTo>
                  <a:cubicBezTo>
                    <a:pt x="487" y="46"/>
                    <a:pt x="487" y="46"/>
                    <a:pt x="487" y="46"/>
                  </a:cubicBezTo>
                  <a:cubicBezTo>
                    <a:pt x="500" y="47"/>
                    <a:pt x="500" y="47"/>
                    <a:pt x="500" y="47"/>
                  </a:cubicBezTo>
                  <a:cubicBezTo>
                    <a:pt x="477" y="76"/>
                    <a:pt x="477" y="76"/>
                    <a:pt x="477" y="76"/>
                  </a:cubicBezTo>
                  <a:cubicBezTo>
                    <a:pt x="476" y="97"/>
                    <a:pt x="476" y="97"/>
                    <a:pt x="476" y="97"/>
                  </a:cubicBezTo>
                  <a:cubicBezTo>
                    <a:pt x="465" y="97"/>
                    <a:pt x="465" y="97"/>
                    <a:pt x="465" y="97"/>
                  </a:cubicBezTo>
                  <a:cubicBezTo>
                    <a:pt x="466" y="75"/>
                    <a:pt x="466" y="75"/>
                    <a:pt x="466" y="75"/>
                  </a:cubicBezTo>
                  <a:cubicBezTo>
                    <a:pt x="447" y="44"/>
                    <a:pt x="447" y="44"/>
                    <a:pt x="447" y="44"/>
                  </a:cubicBezTo>
                  <a:lnTo>
                    <a:pt x="460" y="45"/>
                  </a:lnTo>
                  <a:close/>
                  <a:moveTo>
                    <a:pt x="441" y="44"/>
                  </a:moveTo>
                  <a:cubicBezTo>
                    <a:pt x="442" y="53"/>
                    <a:pt x="442" y="53"/>
                    <a:pt x="442" y="53"/>
                  </a:cubicBezTo>
                  <a:cubicBezTo>
                    <a:pt x="425" y="54"/>
                    <a:pt x="425" y="54"/>
                    <a:pt x="425" y="54"/>
                  </a:cubicBezTo>
                  <a:cubicBezTo>
                    <a:pt x="428" y="97"/>
                    <a:pt x="428" y="97"/>
                    <a:pt x="428" y="97"/>
                  </a:cubicBezTo>
                  <a:cubicBezTo>
                    <a:pt x="417" y="98"/>
                    <a:pt x="417" y="98"/>
                    <a:pt x="417" y="98"/>
                  </a:cubicBezTo>
                  <a:cubicBezTo>
                    <a:pt x="413" y="55"/>
                    <a:pt x="413" y="55"/>
                    <a:pt x="413" y="55"/>
                  </a:cubicBezTo>
                  <a:cubicBezTo>
                    <a:pt x="397" y="56"/>
                    <a:pt x="397" y="56"/>
                    <a:pt x="397" y="56"/>
                  </a:cubicBezTo>
                  <a:cubicBezTo>
                    <a:pt x="396" y="48"/>
                    <a:pt x="396" y="48"/>
                    <a:pt x="396" y="48"/>
                  </a:cubicBezTo>
                  <a:lnTo>
                    <a:pt x="441" y="44"/>
                  </a:lnTo>
                  <a:close/>
                  <a:moveTo>
                    <a:pt x="386" y="50"/>
                  </a:moveTo>
                  <a:cubicBezTo>
                    <a:pt x="395" y="101"/>
                    <a:pt x="395" y="101"/>
                    <a:pt x="395" y="101"/>
                  </a:cubicBezTo>
                  <a:cubicBezTo>
                    <a:pt x="384" y="103"/>
                    <a:pt x="384" y="103"/>
                    <a:pt x="384" y="103"/>
                  </a:cubicBezTo>
                  <a:cubicBezTo>
                    <a:pt x="375" y="52"/>
                    <a:pt x="375" y="52"/>
                    <a:pt x="375" y="52"/>
                  </a:cubicBezTo>
                  <a:lnTo>
                    <a:pt x="386" y="50"/>
                  </a:lnTo>
                  <a:close/>
                  <a:moveTo>
                    <a:pt x="324" y="70"/>
                  </a:moveTo>
                  <a:cubicBezTo>
                    <a:pt x="325" y="68"/>
                    <a:pt x="327" y="65"/>
                    <a:pt x="330" y="63"/>
                  </a:cubicBezTo>
                  <a:cubicBezTo>
                    <a:pt x="333" y="61"/>
                    <a:pt x="336" y="60"/>
                    <a:pt x="340" y="59"/>
                  </a:cubicBezTo>
                  <a:cubicBezTo>
                    <a:pt x="347" y="57"/>
                    <a:pt x="353" y="57"/>
                    <a:pt x="357" y="59"/>
                  </a:cubicBezTo>
                  <a:cubicBezTo>
                    <a:pt x="361" y="60"/>
                    <a:pt x="364" y="63"/>
                    <a:pt x="365" y="68"/>
                  </a:cubicBezTo>
                  <a:cubicBezTo>
                    <a:pt x="354" y="71"/>
                    <a:pt x="354" y="71"/>
                    <a:pt x="354" y="71"/>
                  </a:cubicBezTo>
                  <a:cubicBezTo>
                    <a:pt x="353" y="69"/>
                    <a:pt x="352" y="67"/>
                    <a:pt x="350" y="67"/>
                  </a:cubicBezTo>
                  <a:cubicBezTo>
                    <a:pt x="348" y="66"/>
                    <a:pt x="345" y="66"/>
                    <a:pt x="342" y="67"/>
                  </a:cubicBezTo>
                  <a:cubicBezTo>
                    <a:pt x="339" y="68"/>
                    <a:pt x="337" y="69"/>
                    <a:pt x="335" y="71"/>
                  </a:cubicBezTo>
                  <a:cubicBezTo>
                    <a:pt x="334" y="72"/>
                    <a:pt x="334" y="73"/>
                    <a:pt x="334" y="74"/>
                  </a:cubicBezTo>
                  <a:cubicBezTo>
                    <a:pt x="335" y="76"/>
                    <a:pt x="336" y="76"/>
                    <a:pt x="337" y="77"/>
                  </a:cubicBezTo>
                  <a:cubicBezTo>
                    <a:pt x="339" y="78"/>
                    <a:pt x="342" y="78"/>
                    <a:pt x="348" y="78"/>
                  </a:cubicBezTo>
                  <a:cubicBezTo>
                    <a:pt x="354" y="77"/>
                    <a:pt x="358" y="77"/>
                    <a:pt x="361" y="78"/>
                  </a:cubicBezTo>
                  <a:cubicBezTo>
                    <a:pt x="364" y="79"/>
                    <a:pt x="366" y="80"/>
                    <a:pt x="368" y="81"/>
                  </a:cubicBezTo>
                  <a:cubicBezTo>
                    <a:pt x="370" y="83"/>
                    <a:pt x="372" y="86"/>
                    <a:pt x="373" y="89"/>
                  </a:cubicBezTo>
                  <a:cubicBezTo>
                    <a:pt x="373" y="92"/>
                    <a:pt x="373" y="95"/>
                    <a:pt x="372" y="98"/>
                  </a:cubicBezTo>
                  <a:cubicBezTo>
                    <a:pt x="371" y="101"/>
                    <a:pt x="369" y="103"/>
                    <a:pt x="366" y="105"/>
                  </a:cubicBezTo>
                  <a:cubicBezTo>
                    <a:pt x="364" y="107"/>
                    <a:pt x="360" y="109"/>
                    <a:pt x="355" y="110"/>
                  </a:cubicBezTo>
                  <a:cubicBezTo>
                    <a:pt x="348" y="112"/>
                    <a:pt x="342" y="112"/>
                    <a:pt x="338" y="110"/>
                  </a:cubicBezTo>
                  <a:cubicBezTo>
                    <a:pt x="333" y="108"/>
                    <a:pt x="330" y="105"/>
                    <a:pt x="328" y="100"/>
                  </a:cubicBezTo>
                  <a:cubicBezTo>
                    <a:pt x="338" y="96"/>
                    <a:pt x="338" y="96"/>
                    <a:pt x="338" y="96"/>
                  </a:cubicBezTo>
                  <a:cubicBezTo>
                    <a:pt x="340" y="99"/>
                    <a:pt x="342" y="101"/>
                    <a:pt x="344" y="102"/>
                  </a:cubicBezTo>
                  <a:cubicBezTo>
                    <a:pt x="346" y="103"/>
                    <a:pt x="349" y="103"/>
                    <a:pt x="353" y="102"/>
                  </a:cubicBezTo>
                  <a:cubicBezTo>
                    <a:pt x="356" y="101"/>
                    <a:pt x="359" y="99"/>
                    <a:pt x="360" y="97"/>
                  </a:cubicBezTo>
                  <a:cubicBezTo>
                    <a:pt x="362" y="96"/>
                    <a:pt x="362" y="94"/>
                    <a:pt x="362" y="92"/>
                  </a:cubicBezTo>
                  <a:cubicBezTo>
                    <a:pt x="361" y="91"/>
                    <a:pt x="361" y="90"/>
                    <a:pt x="360" y="89"/>
                  </a:cubicBezTo>
                  <a:cubicBezTo>
                    <a:pt x="359" y="89"/>
                    <a:pt x="357" y="88"/>
                    <a:pt x="355" y="88"/>
                  </a:cubicBezTo>
                  <a:cubicBezTo>
                    <a:pt x="354" y="88"/>
                    <a:pt x="351" y="88"/>
                    <a:pt x="346" y="88"/>
                  </a:cubicBezTo>
                  <a:cubicBezTo>
                    <a:pt x="339" y="89"/>
                    <a:pt x="335" y="88"/>
                    <a:pt x="332" y="87"/>
                  </a:cubicBezTo>
                  <a:cubicBezTo>
                    <a:pt x="328" y="85"/>
                    <a:pt x="325" y="82"/>
                    <a:pt x="324" y="78"/>
                  </a:cubicBezTo>
                  <a:cubicBezTo>
                    <a:pt x="323" y="76"/>
                    <a:pt x="323" y="73"/>
                    <a:pt x="324" y="70"/>
                  </a:cubicBezTo>
                  <a:close/>
                  <a:moveTo>
                    <a:pt x="286" y="79"/>
                  </a:moveTo>
                  <a:cubicBezTo>
                    <a:pt x="292" y="77"/>
                    <a:pt x="296" y="75"/>
                    <a:pt x="299" y="75"/>
                  </a:cubicBezTo>
                  <a:cubicBezTo>
                    <a:pt x="302" y="75"/>
                    <a:pt x="304" y="75"/>
                    <a:pt x="307" y="77"/>
                  </a:cubicBezTo>
                  <a:cubicBezTo>
                    <a:pt x="309" y="78"/>
                    <a:pt x="311" y="80"/>
                    <a:pt x="312" y="83"/>
                  </a:cubicBezTo>
                  <a:cubicBezTo>
                    <a:pt x="314" y="87"/>
                    <a:pt x="314" y="90"/>
                    <a:pt x="313" y="94"/>
                  </a:cubicBezTo>
                  <a:cubicBezTo>
                    <a:pt x="311" y="97"/>
                    <a:pt x="309" y="100"/>
                    <a:pt x="304" y="102"/>
                  </a:cubicBezTo>
                  <a:cubicBezTo>
                    <a:pt x="307" y="103"/>
                    <a:pt x="310" y="103"/>
                    <a:pt x="312" y="104"/>
                  </a:cubicBezTo>
                  <a:cubicBezTo>
                    <a:pt x="314" y="105"/>
                    <a:pt x="317" y="106"/>
                    <a:pt x="321" y="109"/>
                  </a:cubicBezTo>
                  <a:cubicBezTo>
                    <a:pt x="331" y="115"/>
                    <a:pt x="331" y="115"/>
                    <a:pt x="331" y="115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2" y="112"/>
                    <a:pt x="300" y="110"/>
                    <a:pt x="298" y="109"/>
                  </a:cubicBezTo>
                  <a:cubicBezTo>
                    <a:pt x="297" y="109"/>
                    <a:pt x="295" y="109"/>
                    <a:pt x="294" y="109"/>
                  </a:cubicBezTo>
                  <a:cubicBezTo>
                    <a:pt x="293" y="109"/>
                    <a:pt x="291" y="110"/>
                    <a:pt x="289" y="111"/>
                  </a:cubicBezTo>
                  <a:cubicBezTo>
                    <a:pt x="286" y="112"/>
                    <a:pt x="286" y="112"/>
                    <a:pt x="286" y="112"/>
                  </a:cubicBezTo>
                  <a:cubicBezTo>
                    <a:pt x="295" y="131"/>
                    <a:pt x="295" y="131"/>
                    <a:pt x="295" y="131"/>
                  </a:cubicBezTo>
                  <a:cubicBezTo>
                    <a:pt x="285" y="136"/>
                    <a:pt x="285" y="136"/>
                    <a:pt x="285" y="136"/>
                  </a:cubicBezTo>
                  <a:cubicBezTo>
                    <a:pt x="264" y="89"/>
                    <a:pt x="264" y="89"/>
                    <a:pt x="264" y="89"/>
                  </a:cubicBezTo>
                  <a:lnTo>
                    <a:pt x="286" y="79"/>
                  </a:lnTo>
                  <a:close/>
                  <a:moveTo>
                    <a:pt x="250" y="96"/>
                  </a:moveTo>
                  <a:cubicBezTo>
                    <a:pt x="255" y="104"/>
                    <a:pt x="255" y="104"/>
                    <a:pt x="255" y="104"/>
                  </a:cubicBezTo>
                  <a:cubicBezTo>
                    <a:pt x="229" y="120"/>
                    <a:pt x="229" y="120"/>
                    <a:pt x="229" y="120"/>
                  </a:cubicBezTo>
                  <a:cubicBezTo>
                    <a:pt x="235" y="130"/>
                    <a:pt x="235" y="130"/>
                    <a:pt x="235" y="130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64" y="122"/>
                    <a:pt x="264" y="122"/>
                    <a:pt x="264" y="122"/>
                  </a:cubicBezTo>
                  <a:cubicBezTo>
                    <a:pt x="240" y="137"/>
                    <a:pt x="240" y="137"/>
                    <a:pt x="240" y="137"/>
                  </a:cubicBezTo>
                  <a:cubicBezTo>
                    <a:pt x="247" y="149"/>
                    <a:pt x="247" y="149"/>
                    <a:pt x="247" y="149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78" y="139"/>
                    <a:pt x="278" y="139"/>
                    <a:pt x="278" y="139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14" y="119"/>
                    <a:pt x="214" y="119"/>
                    <a:pt x="214" y="119"/>
                  </a:cubicBezTo>
                  <a:lnTo>
                    <a:pt x="250" y="96"/>
                  </a:lnTo>
                  <a:close/>
                  <a:moveTo>
                    <a:pt x="175" y="151"/>
                  </a:moveTo>
                  <a:cubicBezTo>
                    <a:pt x="210" y="171"/>
                    <a:pt x="210" y="171"/>
                    <a:pt x="210" y="171"/>
                  </a:cubicBezTo>
                  <a:cubicBezTo>
                    <a:pt x="196" y="133"/>
                    <a:pt x="196" y="133"/>
                    <a:pt x="196" y="133"/>
                  </a:cubicBezTo>
                  <a:cubicBezTo>
                    <a:pt x="206" y="125"/>
                    <a:pt x="206" y="125"/>
                    <a:pt x="206" y="125"/>
                  </a:cubicBezTo>
                  <a:cubicBezTo>
                    <a:pt x="223" y="177"/>
                    <a:pt x="223" y="177"/>
                    <a:pt x="223" y="177"/>
                  </a:cubicBezTo>
                  <a:cubicBezTo>
                    <a:pt x="214" y="185"/>
                    <a:pt x="214" y="185"/>
                    <a:pt x="214" y="185"/>
                  </a:cubicBezTo>
                  <a:cubicBezTo>
                    <a:pt x="165" y="159"/>
                    <a:pt x="165" y="159"/>
                    <a:pt x="165" y="159"/>
                  </a:cubicBezTo>
                  <a:lnTo>
                    <a:pt x="175" y="151"/>
                  </a:lnTo>
                  <a:close/>
                  <a:moveTo>
                    <a:pt x="160" y="165"/>
                  </a:moveTo>
                  <a:cubicBezTo>
                    <a:pt x="197" y="201"/>
                    <a:pt x="197" y="201"/>
                    <a:pt x="197" y="201"/>
                  </a:cubicBezTo>
                  <a:cubicBezTo>
                    <a:pt x="189" y="209"/>
                    <a:pt x="189" y="209"/>
                    <a:pt x="189" y="209"/>
                  </a:cubicBezTo>
                  <a:cubicBezTo>
                    <a:pt x="152" y="174"/>
                    <a:pt x="152" y="174"/>
                    <a:pt x="152" y="174"/>
                  </a:cubicBezTo>
                  <a:lnTo>
                    <a:pt x="160" y="165"/>
                  </a:lnTo>
                  <a:close/>
                  <a:moveTo>
                    <a:pt x="121" y="211"/>
                  </a:moveTo>
                  <a:cubicBezTo>
                    <a:pt x="163" y="214"/>
                    <a:pt x="163" y="214"/>
                    <a:pt x="163" y="214"/>
                  </a:cubicBezTo>
                  <a:cubicBezTo>
                    <a:pt x="135" y="193"/>
                    <a:pt x="135" y="193"/>
                    <a:pt x="135" y="193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75" y="225"/>
                    <a:pt x="175" y="225"/>
                    <a:pt x="175" y="225"/>
                  </a:cubicBezTo>
                  <a:cubicBezTo>
                    <a:pt x="134" y="222"/>
                    <a:pt x="134" y="222"/>
                    <a:pt x="134" y="222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55" y="252"/>
                    <a:pt x="155" y="252"/>
                    <a:pt x="155" y="252"/>
                  </a:cubicBezTo>
                  <a:cubicBezTo>
                    <a:pt x="114" y="220"/>
                    <a:pt x="114" y="220"/>
                    <a:pt x="114" y="220"/>
                  </a:cubicBezTo>
                  <a:lnTo>
                    <a:pt x="121" y="211"/>
                  </a:lnTo>
                  <a:close/>
                  <a:moveTo>
                    <a:pt x="88" y="264"/>
                  </a:moveTo>
                  <a:cubicBezTo>
                    <a:pt x="112" y="278"/>
                    <a:pt x="112" y="278"/>
                    <a:pt x="112" y="278"/>
                  </a:cubicBezTo>
                  <a:cubicBezTo>
                    <a:pt x="116" y="280"/>
                    <a:pt x="119" y="281"/>
                    <a:pt x="120" y="281"/>
                  </a:cubicBezTo>
                  <a:cubicBezTo>
                    <a:pt x="122" y="282"/>
                    <a:pt x="124" y="282"/>
                    <a:pt x="126" y="281"/>
                  </a:cubicBezTo>
                  <a:cubicBezTo>
                    <a:pt x="128" y="280"/>
                    <a:pt x="130" y="278"/>
                    <a:pt x="132" y="275"/>
                  </a:cubicBezTo>
                  <a:cubicBezTo>
                    <a:pt x="133" y="272"/>
                    <a:pt x="134" y="270"/>
                    <a:pt x="134" y="268"/>
                  </a:cubicBezTo>
                  <a:cubicBezTo>
                    <a:pt x="134" y="266"/>
                    <a:pt x="133" y="264"/>
                    <a:pt x="131" y="263"/>
                  </a:cubicBezTo>
                  <a:cubicBezTo>
                    <a:pt x="130" y="262"/>
                    <a:pt x="127" y="260"/>
                    <a:pt x="124" y="258"/>
                  </a:cubicBezTo>
                  <a:cubicBezTo>
                    <a:pt x="99" y="244"/>
                    <a:pt x="99" y="244"/>
                    <a:pt x="99" y="244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128" y="248"/>
                    <a:pt x="128" y="248"/>
                    <a:pt x="128" y="248"/>
                  </a:cubicBezTo>
                  <a:cubicBezTo>
                    <a:pt x="134" y="251"/>
                    <a:pt x="137" y="253"/>
                    <a:pt x="139" y="255"/>
                  </a:cubicBezTo>
                  <a:cubicBezTo>
                    <a:pt x="141" y="257"/>
                    <a:pt x="142" y="259"/>
                    <a:pt x="143" y="261"/>
                  </a:cubicBezTo>
                  <a:cubicBezTo>
                    <a:pt x="144" y="263"/>
                    <a:pt x="144" y="266"/>
                    <a:pt x="144" y="269"/>
                  </a:cubicBezTo>
                  <a:cubicBezTo>
                    <a:pt x="143" y="272"/>
                    <a:pt x="142" y="275"/>
                    <a:pt x="140" y="279"/>
                  </a:cubicBezTo>
                  <a:cubicBezTo>
                    <a:pt x="137" y="284"/>
                    <a:pt x="134" y="287"/>
                    <a:pt x="132" y="289"/>
                  </a:cubicBezTo>
                  <a:cubicBezTo>
                    <a:pt x="130" y="291"/>
                    <a:pt x="127" y="292"/>
                    <a:pt x="125" y="293"/>
                  </a:cubicBezTo>
                  <a:cubicBezTo>
                    <a:pt x="123" y="293"/>
                    <a:pt x="120" y="293"/>
                    <a:pt x="118" y="293"/>
                  </a:cubicBezTo>
                  <a:cubicBezTo>
                    <a:pt x="115" y="292"/>
                    <a:pt x="111" y="290"/>
                    <a:pt x="106" y="287"/>
                  </a:cubicBezTo>
                  <a:cubicBezTo>
                    <a:pt x="82" y="274"/>
                    <a:pt x="82" y="274"/>
                    <a:pt x="82" y="274"/>
                  </a:cubicBezTo>
                  <a:lnTo>
                    <a:pt x="88" y="264"/>
                  </a:lnTo>
                  <a:close/>
                  <a:moveTo>
                    <a:pt x="45" y="402"/>
                  </a:moveTo>
                  <a:cubicBezTo>
                    <a:pt x="82" y="384"/>
                    <a:pt x="82" y="384"/>
                    <a:pt x="82" y="384"/>
                  </a:cubicBezTo>
                  <a:cubicBezTo>
                    <a:pt x="48" y="379"/>
                    <a:pt x="48" y="379"/>
                    <a:pt x="48" y="379"/>
                  </a:cubicBezTo>
                  <a:cubicBezTo>
                    <a:pt x="50" y="368"/>
                    <a:pt x="50" y="368"/>
                    <a:pt x="50" y="368"/>
                  </a:cubicBezTo>
                  <a:cubicBezTo>
                    <a:pt x="101" y="376"/>
                    <a:pt x="101" y="376"/>
                    <a:pt x="101" y="376"/>
                  </a:cubicBezTo>
                  <a:cubicBezTo>
                    <a:pt x="99" y="387"/>
                    <a:pt x="99" y="387"/>
                    <a:pt x="99" y="387"/>
                  </a:cubicBezTo>
                  <a:cubicBezTo>
                    <a:pt x="62" y="405"/>
                    <a:pt x="62" y="405"/>
                    <a:pt x="62" y="405"/>
                  </a:cubicBezTo>
                  <a:cubicBezTo>
                    <a:pt x="95" y="410"/>
                    <a:pt x="95" y="410"/>
                    <a:pt x="95" y="410"/>
                  </a:cubicBezTo>
                  <a:cubicBezTo>
                    <a:pt x="94" y="421"/>
                    <a:pt x="94" y="421"/>
                    <a:pt x="94" y="421"/>
                  </a:cubicBezTo>
                  <a:cubicBezTo>
                    <a:pt x="43" y="413"/>
                    <a:pt x="43" y="413"/>
                    <a:pt x="43" y="413"/>
                  </a:cubicBezTo>
                  <a:lnTo>
                    <a:pt x="45" y="402"/>
                  </a:lnTo>
                  <a:close/>
                  <a:moveTo>
                    <a:pt x="42" y="427"/>
                  </a:moveTo>
                  <a:cubicBezTo>
                    <a:pt x="94" y="430"/>
                    <a:pt x="94" y="430"/>
                    <a:pt x="94" y="430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42" y="439"/>
                    <a:pt x="42" y="439"/>
                    <a:pt x="42" y="439"/>
                  </a:cubicBezTo>
                  <a:lnTo>
                    <a:pt x="42" y="427"/>
                  </a:lnTo>
                  <a:close/>
                  <a:moveTo>
                    <a:pt x="43" y="487"/>
                  </a:moveTo>
                  <a:cubicBezTo>
                    <a:pt x="63" y="486"/>
                    <a:pt x="63" y="486"/>
                    <a:pt x="63" y="486"/>
                  </a:cubicBezTo>
                  <a:cubicBezTo>
                    <a:pt x="62" y="464"/>
                    <a:pt x="62" y="464"/>
                    <a:pt x="62" y="464"/>
                  </a:cubicBezTo>
                  <a:cubicBezTo>
                    <a:pt x="42" y="465"/>
                    <a:pt x="42" y="465"/>
                    <a:pt x="42" y="46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92" y="450"/>
                    <a:pt x="92" y="450"/>
                    <a:pt x="92" y="450"/>
                  </a:cubicBezTo>
                  <a:cubicBezTo>
                    <a:pt x="93" y="462"/>
                    <a:pt x="93" y="462"/>
                    <a:pt x="93" y="462"/>
                  </a:cubicBezTo>
                  <a:cubicBezTo>
                    <a:pt x="71" y="463"/>
                    <a:pt x="71" y="463"/>
                    <a:pt x="71" y="463"/>
                  </a:cubicBezTo>
                  <a:cubicBezTo>
                    <a:pt x="72" y="486"/>
                    <a:pt x="72" y="486"/>
                    <a:pt x="72" y="486"/>
                  </a:cubicBezTo>
                  <a:cubicBezTo>
                    <a:pt x="94" y="484"/>
                    <a:pt x="94" y="484"/>
                    <a:pt x="94" y="484"/>
                  </a:cubicBezTo>
                  <a:cubicBezTo>
                    <a:pt x="95" y="496"/>
                    <a:pt x="95" y="496"/>
                    <a:pt x="95" y="496"/>
                  </a:cubicBezTo>
                  <a:cubicBezTo>
                    <a:pt x="43" y="499"/>
                    <a:pt x="43" y="499"/>
                    <a:pt x="43" y="499"/>
                  </a:cubicBezTo>
                  <a:lnTo>
                    <a:pt x="43" y="487"/>
                  </a:lnTo>
                  <a:close/>
                  <a:moveTo>
                    <a:pt x="98" y="546"/>
                  </a:moveTo>
                  <a:cubicBezTo>
                    <a:pt x="95" y="551"/>
                    <a:pt x="89" y="555"/>
                    <a:pt x="81" y="557"/>
                  </a:cubicBezTo>
                  <a:cubicBezTo>
                    <a:pt x="73" y="559"/>
                    <a:pt x="66" y="558"/>
                    <a:pt x="60" y="554"/>
                  </a:cubicBezTo>
                  <a:cubicBezTo>
                    <a:pt x="54" y="550"/>
                    <a:pt x="51" y="544"/>
                    <a:pt x="49" y="536"/>
                  </a:cubicBezTo>
                  <a:cubicBezTo>
                    <a:pt x="48" y="529"/>
                    <a:pt x="48" y="523"/>
                    <a:pt x="51" y="518"/>
                  </a:cubicBezTo>
                  <a:cubicBezTo>
                    <a:pt x="53" y="515"/>
                    <a:pt x="55" y="513"/>
                    <a:pt x="59" y="511"/>
                  </a:cubicBezTo>
                  <a:cubicBezTo>
                    <a:pt x="64" y="521"/>
                    <a:pt x="64" y="521"/>
                    <a:pt x="64" y="521"/>
                  </a:cubicBezTo>
                  <a:cubicBezTo>
                    <a:pt x="61" y="523"/>
                    <a:pt x="60" y="524"/>
                    <a:pt x="58" y="527"/>
                  </a:cubicBezTo>
                  <a:cubicBezTo>
                    <a:pt x="57" y="529"/>
                    <a:pt x="57" y="532"/>
                    <a:pt x="58" y="535"/>
                  </a:cubicBezTo>
                  <a:cubicBezTo>
                    <a:pt x="59" y="539"/>
                    <a:pt x="61" y="542"/>
                    <a:pt x="64" y="544"/>
                  </a:cubicBezTo>
                  <a:cubicBezTo>
                    <a:pt x="67" y="546"/>
                    <a:pt x="72" y="547"/>
                    <a:pt x="78" y="545"/>
                  </a:cubicBezTo>
                  <a:cubicBezTo>
                    <a:pt x="84" y="544"/>
                    <a:pt x="89" y="542"/>
                    <a:pt x="91" y="539"/>
                  </a:cubicBezTo>
                  <a:cubicBezTo>
                    <a:pt x="93" y="536"/>
                    <a:pt x="94" y="532"/>
                    <a:pt x="93" y="528"/>
                  </a:cubicBezTo>
                  <a:cubicBezTo>
                    <a:pt x="92" y="525"/>
                    <a:pt x="91" y="522"/>
                    <a:pt x="89" y="521"/>
                  </a:cubicBezTo>
                  <a:cubicBezTo>
                    <a:pt x="86" y="519"/>
                    <a:pt x="83" y="518"/>
                    <a:pt x="79" y="518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6" y="507"/>
                    <a:pt x="91" y="509"/>
                    <a:pt x="94" y="512"/>
                  </a:cubicBezTo>
                  <a:cubicBezTo>
                    <a:pt x="98" y="515"/>
                    <a:pt x="100" y="520"/>
                    <a:pt x="101" y="526"/>
                  </a:cubicBezTo>
                  <a:cubicBezTo>
                    <a:pt x="103" y="533"/>
                    <a:pt x="102" y="540"/>
                    <a:pt x="98" y="546"/>
                  </a:cubicBezTo>
                  <a:close/>
                  <a:moveTo>
                    <a:pt x="115" y="330"/>
                  </a:moveTo>
                  <a:cubicBezTo>
                    <a:pt x="102" y="331"/>
                    <a:pt x="102" y="331"/>
                    <a:pt x="102" y="331"/>
                  </a:cubicBezTo>
                  <a:cubicBezTo>
                    <a:pt x="95" y="353"/>
                    <a:pt x="95" y="353"/>
                    <a:pt x="95" y="353"/>
                  </a:cubicBezTo>
                  <a:cubicBezTo>
                    <a:pt x="105" y="361"/>
                    <a:pt x="105" y="361"/>
                    <a:pt x="105" y="361"/>
                  </a:cubicBezTo>
                  <a:cubicBezTo>
                    <a:pt x="101" y="373"/>
                    <a:pt x="101" y="373"/>
                    <a:pt x="101" y="373"/>
                  </a:cubicBezTo>
                  <a:cubicBezTo>
                    <a:pt x="59" y="336"/>
                    <a:pt x="59" y="336"/>
                    <a:pt x="59" y="336"/>
                  </a:cubicBezTo>
                  <a:cubicBezTo>
                    <a:pt x="62" y="324"/>
                    <a:pt x="62" y="324"/>
                    <a:pt x="62" y="324"/>
                  </a:cubicBezTo>
                  <a:cubicBezTo>
                    <a:pt x="118" y="318"/>
                    <a:pt x="118" y="318"/>
                    <a:pt x="118" y="318"/>
                  </a:cubicBezTo>
                  <a:lnTo>
                    <a:pt x="115" y="330"/>
                  </a:lnTo>
                  <a:close/>
                  <a:moveTo>
                    <a:pt x="252" y="762"/>
                  </a:moveTo>
                  <a:cubicBezTo>
                    <a:pt x="252" y="763"/>
                    <a:pt x="251" y="764"/>
                    <a:pt x="250" y="764"/>
                  </a:cubicBezTo>
                  <a:cubicBezTo>
                    <a:pt x="248" y="765"/>
                    <a:pt x="239" y="763"/>
                    <a:pt x="238" y="764"/>
                  </a:cubicBezTo>
                  <a:cubicBezTo>
                    <a:pt x="233" y="764"/>
                    <a:pt x="232" y="764"/>
                    <a:pt x="231" y="766"/>
                  </a:cubicBezTo>
                  <a:cubicBezTo>
                    <a:pt x="231" y="767"/>
                    <a:pt x="231" y="770"/>
                    <a:pt x="229" y="770"/>
                  </a:cubicBezTo>
                  <a:cubicBezTo>
                    <a:pt x="227" y="769"/>
                    <a:pt x="222" y="768"/>
                    <a:pt x="219" y="768"/>
                  </a:cubicBezTo>
                  <a:cubicBezTo>
                    <a:pt x="218" y="768"/>
                    <a:pt x="217" y="768"/>
                    <a:pt x="216" y="768"/>
                  </a:cubicBezTo>
                  <a:cubicBezTo>
                    <a:pt x="205" y="781"/>
                    <a:pt x="197" y="792"/>
                    <a:pt x="185" y="804"/>
                  </a:cubicBezTo>
                  <a:cubicBezTo>
                    <a:pt x="185" y="804"/>
                    <a:pt x="183" y="805"/>
                    <a:pt x="183" y="805"/>
                  </a:cubicBezTo>
                  <a:cubicBezTo>
                    <a:pt x="191" y="792"/>
                    <a:pt x="199" y="779"/>
                    <a:pt x="208" y="766"/>
                  </a:cubicBezTo>
                  <a:cubicBezTo>
                    <a:pt x="209" y="764"/>
                    <a:pt x="208" y="763"/>
                    <a:pt x="208" y="763"/>
                  </a:cubicBezTo>
                  <a:cubicBezTo>
                    <a:pt x="207" y="761"/>
                    <a:pt x="210" y="758"/>
                    <a:pt x="212" y="758"/>
                  </a:cubicBezTo>
                  <a:cubicBezTo>
                    <a:pt x="212" y="758"/>
                    <a:pt x="213" y="758"/>
                    <a:pt x="214" y="758"/>
                  </a:cubicBezTo>
                  <a:cubicBezTo>
                    <a:pt x="219" y="750"/>
                    <a:pt x="219" y="750"/>
                    <a:pt x="221" y="747"/>
                  </a:cubicBezTo>
                  <a:cubicBezTo>
                    <a:pt x="219" y="746"/>
                    <a:pt x="211" y="743"/>
                    <a:pt x="213" y="741"/>
                  </a:cubicBezTo>
                  <a:cubicBezTo>
                    <a:pt x="214" y="741"/>
                    <a:pt x="216" y="741"/>
                    <a:pt x="218" y="741"/>
                  </a:cubicBezTo>
                  <a:cubicBezTo>
                    <a:pt x="220" y="742"/>
                    <a:pt x="222" y="742"/>
                    <a:pt x="223" y="743"/>
                  </a:cubicBezTo>
                  <a:cubicBezTo>
                    <a:pt x="227" y="739"/>
                    <a:pt x="229" y="736"/>
                    <a:pt x="231" y="731"/>
                  </a:cubicBezTo>
                  <a:cubicBezTo>
                    <a:pt x="231" y="730"/>
                    <a:pt x="234" y="726"/>
                    <a:pt x="233" y="726"/>
                  </a:cubicBezTo>
                  <a:cubicBezTo>
                    <a:pt x="233" y="724"/>
                    <a:pt x="233" y="724"/>
                    <a:pt x="233" y="723"/>
                  </a:cubicBezTo>
                  <a:cubicBezTo>
                    <a:pt x="237" y="725"/>
                    <a:pt x="239" y="727"/>
                    <a:pt x="239" y="731"/>
                  </a:cubicBezTo>
                  <a:cubicBezTo>
                    <a:pt x="239" y="731"/>
                    <a:pt x="239" y="734"/>
                    <a:pt x="239" y="735"/>
                  </a:cubicBezTo>
                  <a:cubicBezTo>
                    <a:pt x="236" y="738"/>
                    <a:pt x="234" y="742"/>
                    <a:pt x="231" y="745"/>
                  </a:cubicBezTo>
                  <a:cubicBezTo>
                    <a:pt x="232" y="746"/>
                    <a:pt x="233" y="746"/>
                    <a:pt x="234" y="746"/>
                  </a:cubicBezTo>
                  <a:cubicBezTo>
                    <a:pt x="237" y="748"/>
                    <a:pt x="239" y="748"/>
                    <a:pt x="242" y="750"/>
                  </a:cubicBezTo>
                  <a:cubicBezTo>
                    <a:pt x="243" y="749"/>
                    <a:pt x="244" y="750"/>
                    <a:pt x="244" y="749"/>
                  </a:cubicBezTo>
                  <a:cubicBezTo>
                    <a:pt x="252" y="753"/>
                    <a:pt x="253" y="761"/>
                    <a:pt x="252" y="762"/>
                  </a:cubicBezTo>
                  <a:close/>
                  <a:moveTo>
                    <a:pt x="189" y="735"/>
                  </a:moveTo>
                  <a:cubicBezTo>
                    <a:pt x="192" y="737"/>
                    <a:pt x="195" y="739"/>
                    <a:pt x="196" y="742"/>
                  </a:cubicBezTo>
                  <a:cubicBezTo>
                    <a:pt x="197" y="743"/>
                    <a:pt x="201" y="748"/>
                    <a:pt x="203" y="754"/>
                  </a:cubicBezTo>
                  <a:cubicBezTo>
                    <a:pt x="204" y="757"/>
                    <a:pt x="205" y="758"/>
                    <a:pt x="204" y="761"/>
                  </a:cubicBezTo>
                  <a:cubicBezTo>
                    <a:pt x="199" y="758"/>
                    <a:pt x="200" y="757"/>
                    <a:pt x="198" y="752"/>
                  </a:cubicBezTo>
                  <a:cubicBezTo>
                    <a:pt x="198" y="750"/>
                    <a:pt x="197" y="748"/>
                    <a:pt x="193" y="744"/>
                  </a:cubicBezTo>
                  <a:cubicBezTo>
                    <a:pt x="193" y="742"/>
                    <a:pt x="189" y="738"/>
                    <a:pt x="189" y="735"/>
                  </a:cubicBezTo>
                  <a:close/>
                  <a:moveTo>
                    <a:pt x="262" y="820"/>
                  </a:moveTo>
                  <a:cubicBezTo>
                    <a:pt x="262" y="818"/>
                    <a:pt x="260" y="817"/>
                    <a:pt x="260" y="815"/>
                  </a:cubicBezTo>
                  <a:cubicBezTo>
                    <a:pt x="266" y="807"/>
                    <a:pt x="274" y="789"/>
                    <a:pt x="281" y="779"/>
                  </a:cubicBezTo>
                  <a:cubicBezTo>
                    <a:pt x="282" y="777"/>
                    <a:pt x="283" y="776"/>
                    <a:pt x="284" y="776"/>
                  </a:cubicBezTo>
                  <a:cubicBezTo>
                    <a:pt x="284" y="777"/>
                    <a:pt x="285" y="777"/>
                    <a:pt x="283" y="781"/>
                  </a:cubicBezTo>
                  <a:cubicBezTo>
                    <a:pt x="283" y="782"/>
                    <a:pt x="263" y="819"/>
                    <a:pt x="265" y="821"/>
                  </a:cubicBezTo>
                  <a:cubicBezTo>
                    <a:pt x="263" y="821"/>
                    <a:pt x="263" y="821"/>
                    <a:pt x="262" y="820"/>
                  </a:cubicBezTo>
                  <a:close/>
                  <a:moveTo>
                    <a:pt x="289" y="829"/>
                  </a:moveTo>
                  <a:cubicBezTo>
                    <a:pt x="288" y="830"/>
                    <a:pt x="288" y="830"/>
                    <a:pt x="287" y="830"/>
                  </a:cubicBezTo>
                  <a:cubicBezTo>
                    <a:pt x="286" y="830"/>
                    <a:pt x="284" y="829"/>
                    <a:pt x="282" y="828"/>
                  </a:cubicBezTo>
                  <a:cubicBezTo>
                    <a:pt x="280" y="826"/>
                    <a:pt x="275" y="818"/>
                    <a:pt x="276" y="816"/>
                  </a:cubicBezTo>
                  <a:cubicBezTo>
                    <a:pt x="276" y="816"/>
                    <a:pt x="276" y="816"/>
                    <a:pt x="276" y="816"/>
                  </a:cubicBezTo>
                  <a:cubicBezTo>
                    <a:pt x="278" y="822"/>
                    <a:pt x="286" y="820"/>
                    <a:pt x="294" y="818"/>
                  </a:cubicBezTo>
                  <a:cubicBezTo>
                    <a:pt x="300" y="816"/>
                    <a:pt x="305" y="813"/>
                    <a:pt x="305" y="812"/>
                  </a:cubicBezTo>
                  <a:cubicBezTo>
                    <a:pt x="305" y="811"/>
                    <a:pt x="305" y="810"/>
                    <a:pt x="304" y="809"/>
                  </a:cubicBezTo>
                  <a:cubicBezTo>
                    <a:pt x="304" y="810"/>
                    <a:pt x="301" y="811"/>
                    <a:pt x="297" y="812"/>
                  </a:cubicBezTo>
                  <a:cubicBezTo>
                    <a:pt x="288" y="814"/>
                    <a:pt x="275" y="816"/>
                    <a:pt x="273" y="815"/>
                  </a:cubicBezTo>
                  <a:cubicBezTo>
                    <a:pt x="270" y="814"/>
                    <a:pt x="270" y="813"/>
                    <a:pt x="273" y="809"/>
                  </a:cubicBezTo>
                  <a:cubicBezTo>
                    <a:pt x="279" y="807"/>
                    <a:pt x="290" y="805"/>
                    <a:pt x="297" y="802"/>
                  </a:cubicBezTo>
                  <a:cubicBezTo>
                    <a:pt x="297" y="801"/>
                    <a:pt x="299" y="801"/>
                    <a:pt x="298" y="799"/>
                  </a:cubicBezTo>
                  <a:cubicBezTo>
                    <a:pt x="295" y="800"/>
                    <a:pt x="286" y="801"/>
                    <a:pt x="284" y="801"/>
                  </a:cubicBezTo>
                  <a:cubicBezTo>
                    <a:pt x="281" y="798"/>
                    <a:pt x="283" y="795"/>
                    <a:pt x="284" y="792"/>
                  </a:cubicBezTo>
                  <a:cubicBezTo>
                    <a:pt x="285" y="792"/>
                    <a:pt x="284" y="792"/>
                    <a:pt x="285" y="792"/>
                  </a:cubicBezTo>
                  <a:cubicBezTo>
                    <a:pt x="287" y="794"/>
                    <a:pt x="294" y="792"/>
                    <a:pt x="295" y="791"/>
                  </a:cubicBezTo>
                  <a:cubicBezTo>
                    <a:pt x="294" y="789"/>
                    <a:pt x="292" y="784"/>
                    <a:pt x="293" y="785"/>
                  </a:cubicBezTo>
                  <a:cubicBezTo>
                    <a:pt x="295" y="786"/>
                    <a:pt x="295" y="787"/>
                    <a:pt x="298" y="787"/>
                  </a:cubicBezTo>
                  <a:cubicBezTo>
                    <a:pt x="298" y="787"/>
                    <a:pt x="299" y="787"/>
                    <a:pt x="298" y="787"/>
                  </a:cubicBezTo>
                  <a:cubicBezTo>
                    <a:pt x="297" y="786"/>
                    <a:pt x="295" y="785"/>
                    <a:pt x="295" y="784"/>
                  </a:cubicBezTo>
                  <a:cubicBezTo>
                    <a:pt x="296" y="782"/>
                    <a:pt x="298" y="782"/>
                    <a:pt x="299" y="783"/>
                  </a:cubicBezTo>
                  <a:cubicBezTo>
                    <a:pt x="301" y="784"/>
                    <a:pt x="308" y="789"/>
                    <a:pt x="308" y="789"/>
                  </a:cubicBezTo>
                  <a:cubicBezTo>
                    <a:pt x="309" y="790"/>
                    <a:pt x="309" y="790"/>
                    <a:pt x="309" y="790"/>
                  </a:cubicBezTo>
                  <a:cubicBezTo>
                    <a:pt x="310" y="791"/>
                    <a:pt x="310" y="792"/>
                    <a:pt x="310" y="793"/>
                  </a:cubicBezTo>
                  <a:cubicBezTo>
                    <a:pt x="310" y="796"/>
                    <a:pt x="308" y="797"/>
                    <a:pt x="305" y="797"/>
                  </a:cubicBezTo>
                  <a:cubicBezTo>
                    <a:pt x="306" y="802"/>
                    <a:pt x="306" y="806"/>
                    <a:pt x="309" y="811"/>
                  </a:cubicBezTo>
                  <a:cubicBezTo>
                    <a:pt x="311" y="809"/>
                    <a:pt x="313" y="809"/>
                    <a:pt x="313" y="808"/>
                  </a:cubicBezTo>
                  <a:cubicBezTo>
                    <a:pt x="316" y="810"/>
                    <a:pt x="317" y="811"/>
                    <a:pt x="317" y="814"/>
                  </a:cubicBezTo>
                  <a:cubicBezTo>
                    <a:pt x="315" y="818"/>
                    <a:pt x="310" y="817"/>
                    <a:pt x="309" y="819"/>
                  </a:cubicBezTo>
                  <a:cubicBezTo>
                    <a:pt x="308" y="823"/>
                    <a:pt x="309" y="831"/>
                    <a:pt x="307" y="834"/>
                  </a:cubicBezTo>
                  <a:cubicBezTo>
                    <a:pt x="307" y="835"/>
                    <a:pt x="306" y="835"/>
                    <a:pt x="305" y="834"/>
                  </a:cubicBezTo>
                  <a:cubicBezTo>
                    <a:pt x="304" y="831"/>
                    <a:pt x="305" y="824"/>
                    <a:pt x="305" y="820"/>
                  </a:cubicBezTo>
                  <a:cubicBezTo>
                    <a:pt x="303" y="821"/>
                    <a:pt x="299" y="823"/>
                    <a:pt x="295" y="823"/>
                  </a:cubicBezTo>
                  <a:cubicBezTo>
                    <a:pt x="295" y="824"/>
                    <a:pt x="295" y="824"/>
                    <a:pt x="295" y="825"/>
                  </a:cubicBezTo>
                  <a:cubicBezTo>
                    <a:pt x="297" y="826"/>
                    <a:pt x="297" y="827"/>
                    <a:pt x="298" y="828"/>
                  </a:cubicBezTo>
                  <a:cubicBezTo>
                    <a:pt x="298" y="829"/>
                    <a:pt x="296" y="830"/>
                    <a:pt x="296" y="831"/>
                  </a:cubicBezTo>
                  <a:cubicBezTo>
                    <a:pt x="295" y="831"/>
                    <a:pt x="293" y="830"/>
                    <a:pt x="291" y="829"/>
                  </a:cubicBezTo>
                  <a:cubicBezTo>
                    <a:pt x="290" y="829"/>
                    <a:pt x="289" y="829"/>
                    <a:pt x="289" y="829"/>
                  </a:cubicBezTo>
                  <a:close/>
                  <a:moveTo>
                    <a:pt x="317" y="787"/>
                  </a:moveTo>
                  <a:cubicBezTo>
                    <a:pt x="317" y="785"/>
                    <a:pt x="319" y="786"/>
                    <a:pt x="320" y="786"/>
                  </a:cubicBezTo>
                  <a:cubicBezTo>
                    <a:pt x="323" y="788"/>
                    <a:pt x="325" y="789"/>
                    <a:pt x="326" y="794"/>
                  </a:cubicBezTo>
                  <a:cubicBezTo>
                    <a:pt x="326" y="795"/>
                    <a:pt x="326" y="796"/>
                    <a:pt x="325" y="798"/>
                  </a:cubicBezTo>
                  <a:cubicBezTo>
                    <a:pt x="323" y="798"/>
                    <a:pt x="319" y="798"/>
                    <a:pt x="319" y="795"/>
                  </a:cubicBezTo>
                  <a:cubicBezTo>
                    <a:pt x="318" y="793"/>
                    <a:pt x="316" y="788"/>
                    <a:pt x="317" y="787"/>
                  </a:cubicBezTo>
                  <a:close/>
                  <a:moveTo>
                    <a:pt x="341" y="802"/>
                  </a:moveTo>
                  <a:cubicBezTo>
                    <a:pt x="334" y="803"/>
                    <a:pt x="319" y="845"/>
                    <a:pt x="312" y="854"/>
                  </a:cubicBezTo>
                  <a:cubicBezTo>
                    <a:pt x="308" y="861"/>
                    <a:pt x="306" y="861"/>
                    <a:pt x="303" y="858"/>
                  </a:cubicBezTo>
                  <a:cubicBezTo>
                    <a:pt x="299" y="854"/>
                    <a:pt x="294" y="836"/>
                    <a:pt x="295" y="832"/>
                  </a:cubicBezTo>
                  <a:cubicBezTo>
                    <a:pt x="296" y="833"/>
                    <a:pt x="297" y="836"/>
                    <a:pt x="297" y="837"/>
                  </a:cubicBezTo>
                  <a:cubicBezTo>
                    <a:pt x="298" y="836"/>
                    <a:pt x="297" y="836"/>
                    <a:pt x="298" y="835"/>
                  </a:cubicBezTo>
                  <a:cubicBezTo>
                    <a:pt x="299" y="838"/>
                    <a:pt x="303" y="846"/>
                    <a:pt x="304" y="847"/>
                  </a:cubicBezTo>
                  <a:cubicBezTo>
                    <a:pt x="307" y="849"/>
                    <a:pt x="308" y="844"/>
                    <a:pt x="310" y="842"/>
                  </a:cubicBezTo>
                  <a:cubicBezTo>
                    <a:pt x="314" y="834"/>
                    <a:pt x="325" y="807"/>
                    <a:pt x="329" y="799"/>
                  </a:cubicBezTo>
                  <a:cubicBezTo>
                    <a:pt x="332" y="794"/>
                    <a:pt x="334" y="789"/>
                    <a:pt x="331" y="786"/>
                  </a:cubicBezTo>
                  <a:cubicBezTo>
                    <a:pt x="320" y="780"/>
                    <a:pt x="306" y="784"/>
                    <a:pt x="296" y="778"/>
                  </a:cubicBezTo>
                  <a:cubicBezTo>
                    <a:pt x="296" y="778"/>
                    <a:pt x="296" y="778"/>
                    <a:pt x="296" y="778"/>
                  </a:cubicBezTo>
                  <a:cubicBezTo>
                    <a:pt x="302" y="776"/>
                    <a:pt x="328" y="782"/>
                    <a:pt x="328" y="782"/>
                  </a:cubicBezTo>
                  <a:cubicBezTo>
                    <a:pt x="336" y="784"/>
                    <a:pt x="346" y="792"/>
                    <a:pt x="341" y="802"/>
                  </a:cubicBezTo>
                  <a:close/>
                  <a:moveTo>
                    <a:pt x="365" y="858"/>
                  </a:moveTo>
                  <a:cubicBezTo>
                    <a:pt x="365" y="858"/>
                    <a:pt x="363" y="859"/>
                    <a:pt x="362" y="859"/>
                  </a:cubicBezTo>
                  <a:cubicBezTo>
                    <a:pt x="362" y="859"/>
                    <a:pt x="362" y="860"/>
                    <a:pt x="360" y="861"/>
                  </a:cubicBezTo>
                  <a:cubicBezTo>
                    <a:pt x="360" y="861"/>
                    <a:pt x="358" y="862"/>
                    <a:pt x="356" y="861"/>
                  </a:cubicBezTo>
                  <a:cubicBezTo>
                    <a:pt x="356" y="861"/>
                    <a:pt x="355" y="860"/>
                    <a:pt x="354" y="860"/>
                  </a:cubicBezTo>
                  <a:cubicBezTo>
                    <a:pt x="354" y="860"/>
                    <a:pt x="352" y="859"/>
                    <a:pt x="351" y="859"/>
                  </a:cubicBezTo>
                  <a:cubicBezTo>
                    <a:pt x="351" y="859"/>
                    <a:pt x="349" y="859"/>
                    <a:pt x="352" y="858"/>
                  </a:cubicBezTo>
                  <a:cubicBezTo>
                    <a:pt x="352" y="858"/>
                    <a:pt x="352" y="857"/>
                    <a:pt x="353" y="857"/>
                  </a:cubicBezTo>
                  <a:cubicBezTo>
                    <a:pt x="353" y="857"/>
                    <a:pt x="354" y="857"/>
                    <a:pt x="354" y="857"/>
                  </a:cubicBezTo>
                  <a:cubicBezTo>
                    <a:pt x="354" y="857"/>
                    <a:pt x="354" y="856"/>
                    <a:pt x="355" y="857"/>
                  </a:cubicBezTo>
                  <a:cubicBezTo>
                    <a:pt x="355" y="857"/>
                    <a:pt x="356" y="858"/>
                    <a:pt x="357" y="855"/>
                  </a:cubicBezTo>
                  <a:cubicBezTo>
                    <a:pt x="357" y="855"/>
                    <a:pt x="357" y="855"/>
                    <a:pt x="358" y="855"/>
                  </a:cubicBezTo>
                  <a:cubicBezTo>
                    <a:pt x="358" y="855"/>
                    <a:pt x="362" y="853"/>
                    <a:pt x="371" y="847"/>
                  </a:cubicBezTo>
                  <a:cubicBezTo>
                    <a:pt x="371" y="847"/>
                    <a:pt x="379" y="842"/>
                    <a:pt x="384" y="837"/>
                  </a:cubicBezTo>
                  <a:cubicBezTo>
                    <a:pt x="384" y="837"/>
                    <a:pt x="388" y="834"/>
                    <a:pt x="393" y="830"/>
                  </a:cubicBezTo>
                  <a:cubicBezTo>
                    <a:pt x="393" y="830"/>
                    <a:pt x="406" y="820"/>
                    <a:pt x="408" y="817"/>
                  </a:cubicBezTo>
                  <a:cubicBezTo>
                    <a:pt x="408" y="817"/>
                    <a:pt x="399" y="812"/>
                    <a:pt x="400" y="808"/>
                  </a:cubicBezTo>
                  <a:cubicBezTo>
                    <a:pt x="400" y="808"/>
                    <a:pt x="401" y="806"/>
                    <a:pt x="402" y="808"/>
                  </a:cubicBezTo>
                  <a:cubicBezTo>
                    <a:pt x="402" y="808"/>
                    <a:pt x="406" y="811"/>
                    <a:pt x="413" y="810"/>
                  </a:cubicBezTo>
                  <a:cubicBezTo>
                    <a:pt x="413" y="810"/>
                    <a:pt x="416" y="810"/>
                    <a:pt x="420" y="807"/>
                  </a:cubicBezTo>
                  <a:cubicBezTo>
                    <a:pt x="420" y="807"/>
                    <a:pt x="425" y="806"/>
                    <a:pt x="427" y="815"/>
                  </a:cubicBezTo>
                  <a:cubicBezTo>
                    <a:pt x="427" y="815"/>
                    <a:pt x="427" y="819"/>
                    <a:pt x="425" y="818"/>
                  </a:cubicBezTo>
                  <a:cubicBezTo>
                    <a:pt x="425" y="818"/>
                    <a:pt x="422" y="818"/>
                    <a:pt x="419" y="819"/>
                  </a:cubicBezTo>
                  <a:cubicBezTo>
                    <a:pt x="419" y="819"/>
                    <a:pt x="418" y="818"/>
                    <a:pt x="416" y="820"/>
                  </a:cubicBezTo>
                  <a:cubicBezTo>
                    <a:pt x="416" y="820"/>
                    <a:pt x="410" y="826"/>
                    <a:pt x="397" y="834"/>
                  </a:cubicBezTo>
                  <a:cubicBezTo>
                    <a:pt x="397" y="834"/>
                    <a:pt x="390" y="839"/>
                    <a:pt x="381" y="848"/>
                  </a:cubicBezTo>
                  <a:cubicBezTo>
                    <a:pt x="381" y="848"/>
                    <a:pt x="374" y="854"/>
                    <a:pt x="365" y="858"/>
                  </a:cubicBezTo>
                  <a:close/>
                  <a:moveTo>
                    <a:pt x="430" y="858"/>
                  </a:moveTo>
                  <a:cubicBezTo>
                    <a:pt x="430" y="858"/>
                    <a:pt x="430" y="859"/>
                    <a:pt x="430" y="860"/>
                  </a:cubicBezTo>
                  <a:cubicBezTo>
                    <a:pt x="430" y="860"/>
                    <a:pt x="430" y="862"/>
                    <a:pt x="427" y="862"/>
                  </a:cubicBezTo>
                  <a:cubicBezTo>
                    <a:pt x="427" y="862"/>
                    <a:pt x="420" y="864"/>
                    <a:pt x="419" y="866"/>
                  </a:cubicBezTo>
                  <a:cubicBezTo>
                    <a:pt x="419" y="866"/>
                    <a:pt x="415" y="869"/>
                    <a:pt x="416" y="872"/>
                  </a:cubicBezTo>
                  <a:cubicBezTo>
                    <a:pt x="416" y="872"/>
                    <a:pt x="416" y="874"/>
                    <a:pt x="413" y="875"/>
                  </a:cubicBezTo>
                  <a:cubicBezTo>
                    <a:pt x="413" y="875"/>
                    <a:pt x="411" y="875"/>
                    <a:pt x="409" y="875"/>
                  </a:cubicBezTo>
                  <a:cubicBezTo>
                    <a:pt x="409" y="875"/>
                    <a:pt x="407" y="873"/>
                    <a:pt x="404" y="875"/>
                  </a:cubicBezTo>
                  <a:cubicBezTo>
                    <a:pt x="404" y="875"/>
                    <a:pt x="404" y="876"/>
                    <a:pt x="402" y="875"/>
                  </a:cubicBezTo>
                  <a:cubicBezTo>
                    <a:pt x="402" y="875"/>
                    <a:pt x="402" y="874"/>
                    <a:pt x="401" y="874"/>
                  </a:cubicBezTo>
                  <a:cubicBezTo>
                    <a:pt x="401" y="874"/>
                    <a:pt x="400" y="873"/>
                    <a:pt x="400" y="872"/>
                  </a:cubicBezTo>
                  <a:cubicBezTo>
                    <a:pt x="400" y="872"/>
                    <a:pt x="400" y="870"/>
                    <a:pt x="398" y="869"/>
                  </a:cubicBezTo>
                  <a:cubicBezTo>
                    <a:pt x="398" y="869"/>
                    <a:pt x="397" y="869"/>
                    <a:pt x="397" y="867"/>
                  </a:cubicBezTo>
                  <a:cubicBezTo>
                    <a:pt x="397" y="867"/>
                    <a:pt x="396" y="861"/>
                    <a:pt x="395" y="858"/>
                  </a:cubicBezTo>
                  <a:cubicBezTo>
                    <a:pt x="395" y="858"/>
                    <a:pt x="394" y="855"/>
                    <a:pt x="391" y="854"/>
                  </a:cubicBezTo>
                  <a:cubicBezTo>
                    <a:pt x="391" y="854"/>
                    <a:pt x="387" y="848"/>
                    <a:pt x="389" y="848"/>
                  </a:cubicBezTo>
                  <a:cubicBezTo>
                    <a:pt x="389" y="848"/>
                    <a:pt x="393" y="848"/>
                    <a:pt x="396" y="854"/>
                  </a:cubicBezTo>
                  <a:cubicBezTo>
                    <a:pt x="396" y="854"/>
                    <a:pt x="396" y="856"/>
                    <a:pt x="396" y="858"/>
                  </a:cubicBezTo>
                  <a:cubicBezTo>
                    <a:pt x="396" y="858"/>
                    <a:pt x="397" y="859"/>
                    <a:pt x="399" y="866"/>
                  </a:cubicBezTo>
                  <a:cubicBezTo>
                    <a:pt x="399" y="866"/>
                    <a:pt x="400" y="867"/>
                    <a:pt x="400" y="865"/>
                  </a:cubicBezTo>
                  <a:cubicBezTo>
                    <a:pt x="402" y="863"/>
                    <a:pt x="402" y="863"/>
                    <a:pt x="402" y="863"/>
                  </a:cubicBezTo>
                  <a:cubicBezTo>
                    <a:pt x="402" y="863"/>
                    <a:pt x="403" y="861"/>
                    <a:pt x="404" y="862"/>
                  </a:cubicBezTo>
                  <a:cubicBezTo>
                    <a:pt x="404" y="862"/>
                    <a:pt x="404" y="863"/>
                    <a:pt x="405" y="862"/>
                  </a:cubicBezTo>
                  <a:cubicBezTo>
                    <a:pt x="405" y="862"/>
                    <a:pt x="408" y="860"/>
                    <a:pt x="410" y="858"/>
                  </a:cubicBezTo>
                  <a:cubicBezTo>
                    <a:pt x="410" y="858"/>
                    <a:pt x="413" y="856"/>
                    <a:pt x="412" y="855"/>
                  </a:cubicBezTo>
                  <a:cubicBezTo>
                    <a:pt x="412" y="855"/>
                    <a:pt x="409" y="851"/>
                    <a:pt x="408" y="850"/>
                  </a:cubicBezTo>
                  <a:cubicBezTo>
                    <a:pt x="408" y="850"/>
                    <a:pt x="405" y="848"/>
                    <a:pt x="407" y="848"/>
                  </a:cubicBezTo>
                  <a:cubicBezTo>
                    <a:pt x="407" y="848"/>
                    <a:pt x="408" y="848"/>
                    <a:pt x="411" y="849"/>
                  </a:cubicBezTo>
                  <a:cubicBezTo>
                    <a:pt x="411" y="849"/>
                    <a:pt x="417" y="850"/>
                    <a:pt x="419" y="848"/>
                  </a:cubicBezTo>
                  <a:cubicBezTo>
                    <a:pt x="419" y="848"/>
                    <a:pt x="419" y="846"/>
                    <a:pt x="421" y="847"/>
                  </a:cubicBezTo>
                  <a:cubicBezTo>
                    <a:pt x="421" y="847"/>
                    <a:pt x="424" y="850"/>
                    <a:pt x="425" y="850"/>
                  </a:cubicBezTo>
                  <a:cubicBezTo>
                    <a:pt x="425" y="850"/>
                    <a:pt x="431" y="852"/>
                    <a:pt x="430" y="858"/>
                  </a:cubicBezTo>
                  <a:close/>
                  <a:moveTo>
                    <a:pt x="485" y="876"/>
                  </a:moveTo>
                  <a:cubicBezTo>
                    <a:pt x="485" y="876"/>
                    <a:pt x="485" y="878"/>
                    <a:pt x="483" y="877"/>
                  </a:cubicBezTo>
                  <a:cubicBezTo>
                    <a:pt x="483" y="877"/>
                    <a:pt x="477" y="874"/>
                    <a:pt x="475" y="866"/>
                  </a:cubicBezTo>
                  <a:cubicBezTo>
                    <a:pt x="475" y="866"/>
                    <a:pt x="473" y="857"/>
                    <a:pt x="473" y="856"/>
                  </a:cubicBezTo>
                  <a:cubicBezTo>
                    <a:pt x="473" y="856"/>
                    <a:pt x="473" y="856"/>
                    <a:pt x="473" y="854"/>
                  </a:cubicBezTo>
                  <a:cubicBezTo>
                    <a:pt x="472" y="848"/>
                    <a:pt x="472" y="848"/>
                    <a:pt x="472" y="848"/>
                  </a:cubicBezTo>
                  <a:cubicBezTo>
                    <a:pt x="472" y="848"/>
                    <a:pt x="472" y="848"/>
                    <a:pt x="473" y="847"/>
                  </a:cubicBezTo>
                  <a:cubicBezTo>
                    <a:pt x="473" y="847"/>
                    <a:pt x="472" y="846"/>
                    <a:pt x="473" y="845"/>
                  </a:cubicBezTo>
                  <a:cubicBezTo>
                    <a:pt x="473" y="845"/>
                    <a:pt x="473" y="845"/>
                    <a:pt x="473" y="845"/>
                  </a:cubicBezTo>
                  <a:cubicBezTo>
                    <a:pt x="473" y="845"/>
                    <a:pt x="473" y="842"/>
                    <a:pt x="474" y="843"/>
                  </a:cubicBezTo>
                  <a:cubicBezTo>
                    <a:pt x="474" y="843"/>
                    <a:pt x="475" y="844"/>
                    <a:pt x="474" y="846"/>
                  </a:cubicBezTo>
                  <a:cubicBezTo>
                    <a:pt x="474" y="846"/>
                    <a:pt x="473" y="848"/>
                    <a:pt x="477" y="855"/>
                  </a:cubicBezTo>
                  <a:cubicBezTo>
                    <a:pt x="477" y="855"/>
                    <a:pt x="478" y="856"/>
                    <a:pt x="479" y="856"/>
                  </a:cubicBezTo>
                  <a:cubicBezTo>
                    <a:pt x="479" y="856"/>
                    <a:pt x="480" y="857"/>
                    <a:pt x="481" y="860"/>
                  </a:cubicBezTo>
                  <a:cubicBezTo>
                    <a:pt x="481" y="860"/>
                    <a:pt x="481" y="862"/>
                    <a:pt x="481" y="862"/>
                  </a:cubicBezTo>
                  <a:cubicBezTo>
                    <a:pt x="481" y="862"/>
                    <a:pt x="480" y="864"/>
                    <a:pt x="482" y="863"/>
                  </a:cubicBezTo>
                  <a:cubicBezTo>
                    <a:pt x="482" y="863"/>
                    <a:pt x="483" y="863"/>
                    <a:pt x="483" y="864"/>
                  </a:cubicBezTo>
                  <a:cubicBezTo>
                    <a:pt x="483" y="864"/>
                    <a:pt x="483" y="867"/>
                    <a:pt x="483" y="868"/>
                  </a:cubicBezTo>
                  <a:cubicBezTo>
                    <a:pt x="483" y="868"/>
                    <a:pt x="484" y="869"/>
                    <a:pt x="484" y="870"/>
                  </a:cubicBezTo>
                  <a:cubicBezTo>
                    <a:pt x="484" y="870"/>
                    <a:pt x="484" y="871"/>
                    <a:pt x="484" y="871"/>
                  </a:cubicBezTo>
                  <a:cubicBezTo>
                    <a:pt x="484" y="871"/>
                    <a:pt x="485" y="871"/>
                    <a:pt x="485" y="871"/>
                  </a:cubicBezTo>
                  <a:cubicBezTo>
                    <a:pt x="485" y="871"/>
                    <a:pt x="486" y="876"/>
                    <a:pt x="485" y="876"/>
                  </a:cubicBezTo>
                  <a:close/>
                  <a:moveTo>
                    <a:pt x="482" y="834"/>
                  </a:moveTo>
                  <a:cubicBezTo>
                    <a:pt x="482" y="834"/>
                    <a:pt x="481" y="833"/>
                    <a:pt x="480" y="833"/>
                  </a:cubicBezTo>
                  <a:cubicBezTo>
                    <a:pt x="480" y="833"/>
                    <a:pt x="479" y="833"/>
                    <a:pt x="478" y="833"/>
                  </a:cubicBezTo>
                  <a:cubicBezTo>
                    <a:pt x="478" y="833"/>
                    <a:pt x="476" y="833"/>
                    <a:pt x="477" y="831"/>
                  </a:cubicBezTo>
                  <a:cubicBezTo>
                    <a:pt x="477" y="831"/>
                    <a:pt x="479" y="827"/>
                    <a:pt x="478" y="823"/>
                  </a:cubicBezTo>
                  <a:cubicBezTo>
                    <a:pt x="478" y="823"/>
                    <a:pt x="478" y="822"/>
                    <a:pt x="479" y="821"/>
                  </a:cubicBezTo>
                  <a:cubicBezTo>
                    <a:pt x="479" y="821"/>
                    <a:pt x="479" y="820"/>
                    <a:pt x="480" y="821"/>
                  </a:cubicBezTo>
                  <a:cubicBezTo>
                    <a:pt x="480" y="821"/>
                    <a:pt x="485" y="828"/>
                    <a:pt x="485" y="832"/>
                  </a:cubicBezTo>
                  <a:cubicBezTo>
                    <a:pt x="485" y="832"/>
                    <a:pt x="486" y="835"/>
                    <a:pt x="482" y="834"/>
                  </a:cubicBezTo>
                  <a:close/>
                  <a:moveTo>
                    <a:pt x="540" y="838"/>
                  </a:moveTo>
                  <a:cubicBezTo>
                    <a:pt x="540" y="838"/>
                    <a:pt x="539" y="842"/>
                    <a:pt x="537" y="843"/>
                  </a:cubicBezTo>
                  <a:cubicBezTo>
                    <a:pt x="537" y="843"/>
                    <a:pt x="536" y="844"/>
                    <a:pt x="536" y="846"/>
                  </a:cubicBezTo>
                  <a:cubicBezTo>
                    <a:pt x="536" y="846"/>
                    <a:pt x="533" y="852"/>
                    <a:pt x="531" y="853"/>
                  </a:cubicBezTo>
                  <a:cubicBezTo>
                    <a:pt x="531" y="853"/>
                    <a:pt x="528" y="855"/>
                    <a:pt x="529" y="857"/>
                  </a:cubicBezTo>
                  <a:cubicBezTo>
                    <a:pt x="529" y="857"/>
                    <a:pt x="533" y="860"/>
                    <a:pt x="532" y="864"/>
                  </a:cubicBezTo>
                  <a:cubicBezTo>
                    <a:pt x="532" y="864"/>
                    <a:pt x="532" y="865"/>
                    <a:pt x="531" y="865"/>
                  </a:cubicBezTo>
                  <a:cubicBezTo>
                    <a:pt x="531" y="865"/>
                    <a:pt x="530" y="866"/>
                    <a:pt x="529" y="866"/>
                  </a:cubicBezTo>
                  <a:cubicBezTo>
                    <a:pt x="529" y="866"/>
                    <a:pt x="528" y="866"/>
                    <a:pt x="528" y="866"/>
                  </a:cubicBezTo>
                  <a:cubicBezTo>
                    <a:pt x="528" y="866"/>
                    <a:pt x="524" y="868"/>
                    <a:pt x="522" y="868"/>
                  </a:cubicBezTo>
                  <a:cubicBezTo>
                    <a:pt x="522" y="868"/>
                    <a:pt x="520" y="868"/>
                    <a:pt x="517" y="868"/>
                  </a:cubicBezTo>
                  <a:cubicBezTo>
                    <a:pt x="517" y="868"/>
                    <a:pt x="517" y="867"/>
                    <a:pt x="516" y="868"/>
                  </a:cubicBezTo>
                  <a:cubicBezTo>
                    <a:pt x="516" y="868"/>
                    <a:pt x="512" y="873"/>
                    <a:pt x="507" y="869"/>
                  </a:cubicBezTo>
                  <a:cubicBezTo>
                    <a:pt x="507" y="869"/>
                    <a:pt x="506" y="868"/>
                    <a:pt x="505" y="867"/>
                  </a:cubicBezTo>
                  <a:cubicBezTo>
                    <a:pt x="504" y="867"/>
                    <a:pt x="503" y="866"/>
                    <a:pt x="502" y="866"/>
                  </a:cubicBezTo>
                  <a:cubicBezTo>
                    <a:pt x="502" y="866"/>
                    <a:pt x="496" y="862"/>
                    <a:pt x="494" y="861"/>
                  </a:cubicBezTo>
                  <a:cubicBezTo>
                    <a:pt x="494" y="861"/>
                    <a:pt x="490" y="858"/>
                    <a:pt x="490" y="856"/>
                  </a:cubicBezTo>
                  <a:cubicBezTo>
                    <a:pt x="490" y="856"/>
                    <a:pt x="489" y="853"/>
                    <a:pt x="487" y="853"/>
                  </a:cubicBezTo>
                  <a:cubicBezTo>
                    <a:pt x="487" y="853"/>
                    <a:pt x="486" y="853"/>
                    <a:pt x="486" y="851"/>
                  </a:cubicBezTo>
                  <a:cubicBezTo>
                    <a:pt x="486" y="851"/>
                    <a:pt x="486" y="851"/>
                    <a:pt x="486" y="851"/>
                  </a:cubicBezTo>
                  <a:cubicBezTo>
                    <a:pt x="486" y="851"/>
                    <a:pt x="486" y="851"/>
                    <a:pt x="486" y="850"/>
                  </a:cubicBezTo>
                  <a:cubicBezTo>
                    <a:pt x="486" y="850"/>
                    <a:pt x="485" y="849"/>
                    <a:pt x="487" y="846"/>
                  </a:cubicBezTo>
                  <a:cubicBezTo>
                    <a:pt x="487" y="846"/>
                    <a:pt x="489" y="844"/>
                    <a:pt x="491" y="843"/>
                  </a:cubicBezTo>
                  <a:cubicBezTo>
                    <a:pt x="491" y="843"/>
                    <a:pt x="495" y="839"/>
                    <a:pt x="498" y="837"/>
                  </a:cubicBezTo>
                  <a:cubicBezTo>
                    <a:pt x="498" y="837"/>
                    <a:pt x="499" y="836"/>
                    <a:pt x="500" y="835"/>
                  </a:cubicBezTo>
                  <a:cubicBezTo>
                    <a:pt x="501" y="834"/>
                    <a:pt x="502" y="833"/>
                    <a:pt x="502" y="833"/>
                  </a:cubicBezTo>
                  <a:cubicBezTo>
                    <a:pt x="502" y="833"/>
                    <a:pt x="504" y="831"/>
                    <a:pt x="506" y="830"/>
                  </a:cubicBezTo>
                  <a:cubicBezTo>
                    <a:pt x="506" y="830"/>
                    <a:pt x="509" y="829"/>
                    <a:pt x="509" y="828"/>
                  </a:cubicBezTo>
                  <a:cubicBezTo>
                    <a:pt x="509" y="828"/>
                    <a:pt x="509" y="825"/>
                    <a:pt x="509" y="824"/>
                  </a:cubicBezTo>
                  <a:cubicBezTo>
                    <a:pt x="507" y="809"/>
                    <a:pt x="507" y="809"/>
                    <a:pt x="507" y="809"/>
                  </a:cubicBezTo>
                  <a:cubicBezTo>
                    <a:pt x="507" y="809"/>
                    <a:pt x="507" y="808"/>
                    <a:pt x="508" y="809"/>
                  </a:cubicBezTo>
                  <a:cubicBezTo>
                    <a:pt x="508" y="809"/>
                    <a:pt x="509" y="809"/>
                    <a:pt x="510" y="809"/>
                  </a:cubicBezTo>
                  <a:cubicBezTo>
                    <a:pt x="510" y="809"/>
                    <a:pt x="512" y="808"/>
                    <a:pt x="513" y="812"/>
                  </a:cubicBezTo>
                  <a:cubicBezTo>
                    <a:pt x="513" y="812"/>
                    <a:pt x="515" y="816"/>
                    <a:pt x="516" y="820"/>
                  </a:cubicBezTo>
                  <a:cubicBezTo>
                    <a:pt x="516" y="820"/>
                    <a:pt x="516" y="825"/>
                    <a:pt x="516" y="826"/>
                  </a:cubicBezTo>
                  <a:cubicBezTo>
                    <a:pt x="516" y="826"/>
                    <a:pt x="516" y="828"/>
                    <a:pt x="518" y="828"/>
                  </a:cubicBezTo>
                  <a:cubicBezTo>
                    <a:pt x="518" y="828"/>
                    <a:pt x="520" y="828"/>
                    <a:pt x="523" y="828"/>
                  </a:cubicBezTo>
                  <a:cubicBezTo>
                    <a:pt x="527" y="829"/>
                    <a:pt x="531" y="829"/>
                    <a:pt x="533" y="829"/>
                  </a:cubicBezTo>
                  <a:cubicBezTo>
                    <a:pt x="533" y="829"/>
                    <a:pt x="537" y="830"/>
                    <a:pt x="541" y="835"/>
                  </a:cubicBezTo>
                  <a:cubicBezTo>
                    <a:pt x="541" y="835"/>
                    <a:pt x="542" y="835"/>
                    <a:pt x="540" y="838"/>
                  </a:cubicBezTo>
                  <a:close/>
                  <a:moveTo>
                    <a:pt x="604" y="809"/>
                  </a:moveTo>
                  <a:cubicBezTo>
                    <a:pt x="604" y="809"/>
                    <a:pt x="603" y="809"/>
                    <a:pt x="603" y="811"/>
                  </a:cubicBezTo>
                  <a:cubicBezTo>
                    <a:pt x="603" y="811"/>
                    <a:pt x="602" y="814"/>
                    <a:pt x="603" y="816"/>
                  </a:cubicBezTo>
                  <a:cubicBezTo>
                    <a:pt x="603" y="816"/>
                    <a:pt x="603" y="818"/>
                    <a:pt x="602" y="821"/>
                  </a:cubicBezTo>
                  <a:cubicBezTo>
                    <a:pt x="602" y="821"/>
                    <a:pt x="598" y="826"/>
                    <a:pt x="601" y="831"/>
                  </a:cubicBezTo>
                  <a:cubicBezTo>
                    <a:pt x="601" y="831"/>
                    <a:pt x="604" y="834"/>
                    <a:pt x="601" y="836"/>
                  </a:cubicBezTo>
                  <a:cubicBezTo>
                    <a:pt x="601" y="836"/>
                    <a:pt x="600" y="837"/>
                    <a:pt x="599" y="840"/>
                  </a:cubicBezTo>
                  <a:cubicBezTo>
                    <a:pt x="599" y="840"/>
                    <a:pt x="599" y="842"/>
                    <a:pt x="599" y="842"/>
                  </a:cubicBezTo>
                  <a:cubicBezTo>
                    <a:pt x="599" y="842"/>
                    <a:pt x="598" y="844"/>
                    <a:pt x="598" y="845"/>
                  </a:cubicBezTo>
                  <a:cubicBezTo>
                    <a:pt x="598" y="845"/>
                    <a:pt x="598" y="847"/>
                    <a:pt x="595" y="848"/>
                  </a:cubicBezTo>
                  <a:cubicBezTo>
                    <a:pt x="595" y="848"/>
                    <a:pt x="593" y="850"/>
                    <a:pt x="592" y="851"/>
                  </a:cubicBezTo>
                  <a:cubicBezTo>
                    <a:pt x="592" y="851"/>
                    <a:pt x="591" y="853"/>
                    <a:pt x="590" y="853"/>
                  </a:cubicBezTo>
                  <a:cubicBezTo>
                    <a:pt x="590" y="853"/>
                    <a:pt x="590" y="853"/>
                    <a:pt x="590" y="854"/>
                  </a:cubicBezTo>
                  <a:cubicBezTo>
                    <a:pt x="590" y="854"/>
                    <a:pt x="589" y="856"/>
                    <a:pt x="586" y="857"/>
                  </a:cubicBezTo>
                  <a:cubicBezTo>
                    <a:pt x="586" y="857"/>
                    <a:pt x="586" y="850"/>
                    <a:pt x="586" y="848"/>
                  </a:cubicBezTo>
                  <a:cubicBezTo>
                    <a:pt x="586" y="848"/>
                    <a:pt x="586" y="845"/>
                    <a:pt x="586" y="843"/>
                  </a:cubicBezTo>
                  <a:cubicBezTo>
                    <a:pt x="586" y="843"/>
                    <a:pt x="586" y="840"/>
                    <a:pt x="588" y="840"/>
                  </a:cubicBezTo>
                  <a:cubicBezTo>
                    <a:pt x="588" y="840"/>
                    <a:pt x="588" y="841"/>
                    <a:pt x="588" y="840"/>
                  </a:cubicBezTo>
                  <a:cubicBezTo>
                    <a:pt x="588" y="840"/>
                    <a:pt x="590" y="836"/>
                    <a:pt x="590" y="835"/>
                  </a:cubicBezTo>
                  <a:cubicBezTo>
                    <a:pt x="590" y="835"/>
                    <a:pt x="588" y="834"/>
                    <a:pt x="588" y="834"/>
                  </a:cubicBezTo>
                  <a:cubicBezTo>
                    <a:pt x="588" y="834"/>
                    <a:pt x="587" y="833"/>
                    <a:pt x="587" y="832"/>
                  </a:cubicBezTo>
                  <a:cubicBezTo>
                    <a:pt x="587" y="832"/>
                    <a:pt x="587" y="832"/>
                    <a:pt x="586" y="831"/>
                  </a:cubicBezTo>
                  <a:cubicBezTo>
                    <a:pt x="586" y="831"/>
                    <a:pt x="584" y="830"/>
                    <a:pt x="584" y="831"/>
                  </a:cubicBezTo>
                  <a:cubicBezTo>
                    <a:pt x="584" y="831"/>
                    <a:pt x="584" y="831"/>
                    <a:pt x="582" y="831"/>
                  </a:cubicBezTo>
                  <a:cubicBezTo>
                    <a:pt x="582" y="831"/>
                    <a:pt x="573" y="829"/>
                    <a:pt x="577" y="827"/>
                  </a:cubicBezTo>
                  <a:cubicBezTo>
                    <a:pt x="577" y="827"/>
                    <a:pt x="582" y="827"/>
                    <a:pt x="585" y="822"/>
                  </a:cubicBezTo>
                  <a:cubicBezTo>
                    <a:pt x="585" y="822"/>
                    <a:pt x="586" y="822"/>
                    <a:pt x="587" y="814"/>
                  </a:cubicBezTo>
                  <a:cubicBezTo>
                    <a:pt x="587" y="814"/>
                    <a:pt x="587" y="813"/>
                    <a:pt x="586" y="813"/>
                  </a:cubicBezTo>
                  <a:cubicBezTo>
                    <a:pt x="586" y="813"/>
                    <a:pt x="585" y="812"/>
                    <a:pt x="586" y="812"/>
                  </a:cubicBezTo>
                  <a:cubicBezTo>
                    <a:pt x="586" y="812"/>
                    <a:pt x="586" y="811"/>
                    <a:pt x="585" y="810"/>
                  </a:cubicBezTo>
                  <a:cubicBezTo>
                    <a:pt x="585" y="810"/>
                    <a:pt x="584" y="809"/>
                    <a:pt x="585" y="808"/>
                  </a:cubicBezTo>
                  <a:cubicBezTo>
                    <a:pt x="585" y="808"/>
                    <a:pt x="585" y="807"/>
                    <a:pt x="584" y="806"/>
                  </a:cubicBezTo>
                  <a:cubicBezTo>
                    <a:pt x="584" y="806"/>
                    <a:pt x="584" y="806"/>
                    <a:pt x="584" y="805"/>
                  </a:cubicBezTo>
                  <a:cubicBezTo>
                    <a:pt x="584" y="805"/>
                    <a:pt x="584" y="805"/>
                    <a:pt x="583" y="803"/>
                  </a:cubicBezTo>
                  <a:cubicBezTo>
                    <a:pt x="583" y="803"/>
                    <a:pt x="583" y="803"/>
                    <a:pt x="584" y="802"/>
                  </a:cubicBezTo>
                  <a:cubicBezTo>
                    <a:pt x="584" y="802"/>
                    <a:pt x="585" y="803"/>
                    <a:pt x="584" y="801"/>
                  </a:cubicBezTo>
                  <a:cubicBezTo>
                    <a:pt x="584" y="801"/>
                    <a:pt x="583" y="800"/>
                    <a:pt x="582" y="799"/>
                  </a:cubicBezTo>
                  <a:cubicBezTo>
                    <a:pt x="581" y="798"/>
                    <a:pt x="581" y="798"/>
                    <a:pt x="581" y="798"/>
                  </a:cubicBezTo>
                  <a:cubicBezTo>
                    <a:pt x="577" y="791"/>
                    <a:pt x="577" y="791"/>
                    <a:pt x="577" y="791"/>
                  </a:cubicBezTo>
                  <a:cubicBezTo>
                    <a:pt x="577" y="791"/>
                    <a:pt x="574" y="788"/>
                    <a:pt x="578" y="789"/>
                  </a:cubicBezTo>
                  <a:cubicBezTo>
                    <a:pt x="578" y="789"/>
                    <a:pt x="581" y="788"/>
                    <a:pt x="584" y="789"/>
                  </a:cubicBezTo>
                  <a:cubicBezTo>
                    <a:pt x="584" y="789"/>
                    <a:pt x="587" y="789"/>
                    <a:pt x="589" y="789"/>
                  </a:cubicBezTo>
                  <a:cubicBezTo>
                    <a:pt x="589" y="789"/>
                    <a:pt x="590" y="788"/>
                    <a:pt x="591" y="792"/>
                  </a:cubicBezTo>
                  <a:cubicBezTo>
                    <a:pt x="591" y="792"/>
                    <a:pt x="593" y="795"/>
                    <a:pt x="593" y="795"/>
                  </a:cubicBezTo>
                  <a:cubicBezTo>
                    <a:pt x="593" y="795"/>
                    <a:pt x="598" y="796"/>
                    <a:pt x="599" y="797"/>
                  </a:cubicBezTo>
                  <a:cubicBezTo>
                    <a:pt x="599" y="797"/>
                    <a:pt x="599" y="797"/>
                    <a:pt x="599" y="796"/>
                  </a:cubicBezTo>
                  <a:cubicBezTo>
                    <a:pt x="599" y="796"/>
                    <a:pt x="601" y="796"/>
                    <a:pt x="603" y="798"/>
                  </a:cubicBezTo>
                  <a:cubicBezTo>
                    <a:pt x="603" y="798"/>
                    <a:pt x="602" y="800"/>
                    <a:pt x="604" y="799"/>
                  </a:cubicBezTo>
                  <a:cubicBezTo>
                    <a:pt x="604" y="799"/>
                    <a:pt x="606" y="799"/>
                    <a:pt x="606" y="802"/>
                  </a:cubicBezTo>
                  <a:cubicBezTo>
                    <a:pt x="606" y="802"/>
                    <a:pt x="607" y="806"/>
                    <a:pt x="604" y="809"/>
                  </a:cubicBezTo>
                  <a:close/>
                  <a:moveTo>
                    <a:pt x="632" y="834"/>
                  </a:moveTo>
                  <a:cubicBezTo>
                    <a:pt x="632" y="834"/>
                    <a:pt x="631" y="837"/>
                    <a:pt x="628" y="838"/>
                  </a:cubicBezTo>
                  <a:cubicBezTo>
                    <a:pt x="628" y="838"/>
                    <a:pt x="626" y="839"/>
                    <a:pt x="624" y="839"/>
                  </a:cubicBezTo>
                  <a:cubicBezTo>
                    <a:pt x="624" y="839"/>
                    <a:pt x="622" y="839"/>
                    <a:pt x="622" y="838"/>
                  </a:cubicBezTo>
                  <a:cubicBezTo>
                    <a:pt x="622" y="838"/>
                    <a:pt x="621" y="838"/>
                    <a:pt x="620" y="839"/>
                  </a:cubicBezTo>
                  <a:cubicBezTo>
                    <a:pt x="620" y="839"/>
                    <a:pt x="619" y="839"/>
                    <a:pt x="618" y="837"/>
                  </a:cubicBezTo>
                  <a:cubicBezTo>
                    <a:pt x="618" y="837"/>
                    <a:pt x="616" y="836"/>
                    <a:pt x="616" y="834"/>
                  </a:cubicBezTo>
                  <a:cubicBezTo>
                    <a:pt x="616" y="834"/>
                    <a:pt x="616" y="831"/>
                    <a:pt x="615" y="829"/>
                  </a:cubicBezTo>
                  <a:cubicBezTo>
                    <a:pt x="615" y="829"/>
                    <a:pt x="613" y="824"/>
                    <a:pt x="616" y="825"/>
                  </a:cubicBezTo>
                  <a:cubicBezTo>
                    <a:pt x="616" y="825"/>
                    <a:pt x="617" y="825"/>
                    <a:pt x="619" y="824"/>
                  </a:cubicBezTo>
                  <a:cubicBezTo>
                    <a:pt x="619" y="824"/>
                    <a:pt x="622" y="825"/>
                    <a:pt x="626" y="826"/>
                  </a:cubicBezTo>
                  <a:cubicBezTo>
                    <a:pt x="626" y="826"/>
                    <a:pt x="629" y="828"/>
                    <a:pt x="630" y="828"/>
                  </a:cubicBezTo>
                  <a:cubicBezTo>
                    <a:pt x="630" y="828"/>
                    <a:pt x="632" y="828"/>
                    <a:pt x="632" y="831"/>
                  </a:cubicBezTo>
                  <a:cubicBezTo>
                    <a:pt x="632" y="831"/>
                    <a:pt x="632" y="832"/>
                    <a:pt x="632" y="833"/>
                  </a:cubicBezTo>
                  <a:cubicBezTo>
                    <a:pt x="632" y="833"/>
                    <a:pt x="632" y="834"/>
                    <a:pt x="632" y="834"/>
                  </a:cubicBezTo>
                  <a:close/>
                  <a:moveTo>
                    <a:pt x="667" y="773"/>
                  </a:moveTo>
                  <a:cubicBezTo>
                    <a:pt x="667" y="773"/>
                    <a:pt x="665" y="772"/>
                    <a:pt x="664" y="772"/>
                  </a:cubicBezTo>
                  <a:cubicBezTo>
                    <a:pt x="664" y="772"/>
                    <a:pt x="662" y="770"/>
                    <a:pt x="662" y="773"/>
                  </a:cubicBezTo>
                  <a:cubicBezTo>
                    <a:pt x="662" y="773"/>
                    <a:pt x="656" y="778"/>
                    <a:pt x="656" y="783"/>
                  </a:cubicBezTo>
                  <a:cubicBezTo>
                    <a:pt x="656" y="783"/>
                    <a:pt x="656" y="784"/>
                    <a:pt x="657" y="785"/>
                  </a:cubicBezTo>
                  <a:cubicBezTo>
                    <a:pt x="657" y="785"/>
                    <a:pt x="657" y="788"/>
                    <a:pt x="656" y="789"/>
                  </a:cubicBezTo>
                  <a:cubicBezTo>
                    <a:pt x="656" y="789"/>
                    <a:pt x="656" y="792"/>
                    <a:pt x="655" y="793"/>
                  </a:cubicBezTo>
                  <a:cubicBezTo>
                    <a:pt x="655" y="793"/>
                    <a:pt x="654" y="793"/>
                    <a:pt x="653" y="794"/>
                  </a:cubicBezTo>
                  <a:cubicBezTo>
                    <a:pt x="653" y="794"/>
                    <a:pt x="653" y="794"/>
                    <a:pt x="652" y="794"/>
                  </a:cubicBezTo>
                  <a:cubicBezTo>
                    <a:pt x="652" y="794"/>
                    <a:pt x="647" y="794"/>
                    <a:pt x="648" y="791"/>
                  </a:cubicBezTo>
                  <a:cubicBezTo>
                    <a:pt x="648" y="791"/>
                    <a:pt x="648" y="787"/>
                    <a:pt x="648" y="785"/>
                  </a:cubicBezTo>
                  <a:cubicBezTo>
                    <a:pt x="648" y="785"/>
                    <a:pt x="646" y="782"/>
                    <a:pt x="649" y="781"/>
                  </a:cubicBezTo>
                  <a:cubicBezTo>
                    <a:pt x="649" y="781"/>
                    <a:pt x="651" y="780"/>
                    <a:pt x="652" y="780"/>
                  </a:cubicBezTo>
                  <a:cubicBezTo>
                    <a:pt x="652" y="780"/>
                    <a:pt x="653" y="780"/>
                    <a:pt x="654" y="779"/>
                  </a:cubicBezTo>
                  <a:cubicBezTo>
                    <a:pt x="654" y="779"/>
                    <a:pt x="659" y="773"/>
                    <a:pt x="661" y="770"/>
                  </a:cubicBezTo>
                  <a:cubicBezTo>
                    <a:pt x="661" y="770"/>
                    <a:pt x="662" y="769"/>
                    <a:pt x="660" y="767"/>
                  </a:cubicBezTo>
                  <a:cubicBezTo>
                    <a:pt x="660" y="767"/>
                    <a:pt x="654" y="762"/>
                    <a:pt x="650" y="760"/>
                  </a:cubicBezTo>
                  <a:cubicBezTo>
                    <a:pt x="650" y="760"/>
                    <a:pt x="645" y="758"/>
                    <a:pt x="642" y="759"/>
                  </a:cubicBezTo>
                  <a:cubicBezTo>
                    <a:pt x="642" y="759"/>
                    <a:pt x="634" y="758"/>
                    <a:pt x="640" y="756"/>
                  </a:cubicBezTo>
                  <a:cubicBezTo>
                    <a:pt x="640" y="756"/>
                    <a:pt x="645" y="754"/>
                    <a:pt x="654" y="760"/>
                  </a:cubicBezTo>
                  <a:cubicBezTo>
                    <a:pt x="654" y="760"/>
                    <a:pt x="660" y="764"/>
                    <a:pt x="661" y="767"/>
                  </a:cubicBezTo>
                  <a:cubicBezTo>
                    <a:pt x="661" y="767"/>
                    <a:pt x="662" y="768"/>
                    <a:pt x="663" y="767"/>
                  </a:cubicBezTo>
                  <a:cubicBezTo>
                    <a:pt x="663" y="767"/>
                    <a:pt x="666" y="765"/>
                    <a:pt x="664" y="763"/>
                  </a:cubicBezTo>
                  <a:cubicBezTo>
                    <a:pt x="664" y="763"/>
                    <a:pt x="661" y="757"/>
                    <a:pt x="650" y="750"/>
                  </a:cubicBezTo>
                  <a:cubicBezTo>
                    <a:pt x="650" y="750"/>
                    <a:pt x="646" y="747"/>
                    <a:pt x="644" y="748"/>
                  </a:cubicBezTo>
                  <a:cubicBezTo>
                    <a:pt x="644" y="748"/>
                    <a:pt x="642" y="747"/>
                    <a:pt x="644" y="747"/>
                  </a:cubicBezTo>
                  <a:cubicBezTo>
                    <a:pt x="644" y="747"/>
                    <a:pt x="649" y="745"/>
                    <a:pt x="656" y="750"/>
                  </a:cubicBezTo>
                  <a:cubicBezTo>
                    <a:pt x="656" y="750"/>
                    <a:pt x="661" y="754"/>
                    <a:pt x="664" y="758"/>
                  </a:cubicBezTo>
                  <a:cubicBezTo>
                    <a:pt x="664" y="758"/>
                    <a:pt x="666" y="760"/>
                    <a:pt x="665" y="758"/>
                  </a:cubicBezTo>
                  <a:cubicBezTo>
                    <a:pt x="665" y="758"/>
                    <a:pt x="664" y="756"/>
                    <a:pt x="665" y="755"/>
                  </a:cubicBezTo>
                  <a:cubicBezTo>
                    <a:pt x="665" y="755"/>
                    <a:pt x="665" y="755"/>
                    <a:pt x="665" y="754"/>
                  </a:cubicBezTo>
                  <a:cubicBezTo>
                    <a:pt x="665" y="754"/>
                    <a:pt x="664" y="753"/>
                    <a:pt x="664" y="752"/>
                  </a:cubicBezTo>
                  <a:cubicBezTo>
                    <a:pt x="664" y="752"/>
                    <a:pt x="665" y="752"/>
                    <a:pt x="663" y="752"/>
                  </a:cubicBezTo>
                  <a:cubicBezTo>
                    <a:pt x="663" y="752"/>
                    <a:pt x="662" y="751"/>
                    <a:pt x="661" y="751"/>
                  </a:cubicBezTo>
                  <a:cubicBezTo>
                    <a:pt x="661" y="751"/>
                    <a:pt x="656" y="751"/>
                    <a:pt x="660" y="750"/>
                  </a:cubicBezTo>
                  <a:cubicBezTo>
                    <a:pt x="660" y="750"/>
                    <a:pt x="661" y="750"/>
                    <a:pt x="663" y="750"/>
                  </a:cubicBezTo>
                  <a:cubicBezTo>
                    <a:pt x="663" y="750"/>
                    <a:pt x="664" y="750"/>
                    <a:pt x="663" y="749"/>
                  </a:cubicBezTo>
                  <a:cubicBezTo>
                    <a:pt x="663" y="749"/>
                    <a:pt x="661" y="745"/>
                    <a:pt x="661" y="744"/>
                  </a:cubicBezTo>
                  <a:cubicBezTo>
                    <a:pt x="661" y="744"/>
                    <a:pt x="660" y="742"/>
                    <a:pt x="660" y="744"/>
                  </a:cubicBezTo>
                  <a:cubicBezTo>
                    <a:pt x="660" y="744"/>
                    <a:pt x="659" y="746"/>
                    <a:pt x="656" y="744"/>
                  </a:cubicBezTo>
                  <a:cubicBezTo>
                    <a:pt x="656" y="744"/>
                    <a:pt x="651" y="744"/>
                    <a:pt x="651" y="741"/>
                  </a:cubicBezTo>
                  <a:cubicBezTo>
                    <a:pt x="651" y="741"/>
                    <a:pt x="652" y="737"/>
                    <a:pt x="649" y="737"/>
                  </a:cubicBezTo>
                  <a:cubicBezTo>
                    <a:pt x="649" y="737"/>
                    <a:pt x="646" y="736"/>
                    <a:pt x="649" y="735"/>
                  </a:cubicBezTo>
                  <a:cubicBezTo>
                    <a:pt x="649" y="735"/>
                    <a:pt x="652" y="734"/>
                    <a:pt x="656" y="735"/>
                  </a:cubicBezTo>
                  <a:cubicBezTo>
                    <a:pt x="656" y="735"/>
                    <a:pt x="656" y="736"/>
                    <a:pt x="658" y="735"/>
                  </a:cubicBezTo>
                  <a:cubicBezTo>
                    <a:pt x="658" y="735"/>
                    <a:pt x="667" y="731"/>
                    <a:pt x="668" y="737"/>
                  </a:cubicBezTo>
                  <a:cubicBezTo>
                    <a:pt x="668" y="737"/>
                    <a:pt x="667" y="741"/>
                    <a:pt x="669" y="744"/>
                  </a:cubicBezTo>
                  <a:cubicBezTo>
                    <a:pt x="669" y="744"/>
                    <a:pt x="669" y="746"/>
                    <a:pt x="669" y="747"/>
                  </a:cubicBezTo>
                  <a:cubicBezTo>
                    <a:pt x="669" y="747"/>
                    <a:pt x="669" y="748"/>
                    <a:pt x="670" y="750"/>
                  </a:cubicBezTo>
                  <a:cubicBezTo>
                    <a:pt x="670" y="750"/>
                    <a:pt x="671" y="750"/>
                    <a:pt x="670" y="751"/>
                  </a:cubicBezTo>
                  <a:cubicBezTo>
                    <a:pt x="670" y="751"/>
                    <a:pt x="670" y="753"/>
                    <a:pt x="670" y="755"/>
                  </a:cubicBezTo>
                  <a:cubicBezTo>
                    <a:pt x="670" y="755"/>
                    <a:pt x="669" y="758"/>
                    <a:pt x="671" y="756"/>
                  </a:cubicBezTo>
                  <a:cubicBezTo>
                    <a:pt x="671" y="756"/>
                    <a:pt x="676" y="749"/>
                    <a:pt x="678" y="746"/>
                  </a:cubicBezTo>
                  <a:cubicBezTo>
                    <a:pt x="678" y="746"/>
                    <a:pt x="680" y="744"/>
                    <a:pt x="677" y="744"/>
                  </a:cubicBezTo>
                  <a:cubicBezTo>
                    <a:pt x="677" y="744"/>
                    <a:pt x="674" y="743"/>
                    <a:pt x="672" y="742"/>
                  </a:cubicBezTo>
                  <a:cubicBezTo>
                    <a:pt x="672" y="742"/>
                    <a:pt x="670" y="741"/>
                    <a:pt x="672" y="740"/>
                  </a:cubicBezTo>
                  <a:cubicBezTo>
                    <a:pt x="672" y="740"/>
                    <a:pt x="674" y="741"/>
                    <a:pt x="674" y="740"/>
                  </a:cubicBezTo>
                  <a:cubicBezTo>
                    <a:pt x="674" y="740"/>
                    <a:pt x="673" y="739"/>
                    <a:pt x="674" y="739"/>
                  </a:cubicBezTo>
                  <a:cubicBezTo>
                    <a:pt x="674" y="739"/>
                    <a:pt x="676" y="739"/>
                    <a:pt x="676" y="737"/>
                  </a:cubicBezTo>
                  <a:cubicBezTo>
                    <a:pt x="676" y="737"/>
                    <a:pt x="675" y="734"/>
                    <a:pt x="674" y="735"/>
                  </a:cubicBezTo>
                  <a:cubicBezTo>
                    <a:pt x="674" y="735"/>
                    <a:pt x="670" y="735"/>
                    <a:pt x="669" y="733"/>
                  </a:cubicBezTo>
                  <a:cubicBezTo>
                    <a:pt x="669" y="733"/>
                    <a:pt x="667" y="732"/>
                    <a:pt x="667" y="731"/>
                  </a:cubicBezTo>
                  <a:cubicBezTo>
                    <a:pt x="667" y="731"/>
                    <a:pt x="667" y="730"/>
                    <a:pt x="669" y="731"/>
                  </a:cubicBezTo>
                  <a:cubicBezTo>
                    <a:pt x="669" y="731"/>
                    <a:pt x="673" y="733"/>
                    <a:pt x="671" y="730"/>
                  </a:cubicBezTo>
                  <a:cubicBezTo>
                    <a:pt x="669" y="728"/>
                    <a:pt x="669" y="728"/>
                    <a:pt x="669" y="728"/>
                  </a:cubicBezTo>
                  <a:cubicBezTo>
                    <a:pt x="669" y="728"/>
                    <a:pt x="669" y="726"/>
                    <a:pt x="666" y="728"/>
                  </a:cubicBezTo>
                  <a:cubicBezTo>
                    <a:pt x="666" y="728"/>
                    <a:pt x="660" y="729"/>
                    <a:pt x="662" y="727"/>
                  </a:cubicBezTo>
                  <a:cubicBezTo>
                    <a:pt x="662" y="727"/>
                    <a:pt x="664" y="726"/>
                    <a:pt x="663" y="725"/>
                  </a:cubicBezTo>
                  <a:cubicBezTo>
                    <a:pt x="663" y="725"/>
                    <a:pt x="663" y="724"/>
                    <a:pt x="665" y="723"/>
                  </a:cubicBezTo>
                  <a:cubicBezTo>
                    <a:pt x="665" y="723"/>
                    <a:pt x="666" y="722"/>
                    <a:pt x="665" y="721"/>
                  </a:cubicBezTo>
                  <a:cubicBezTo>
                    <a:pt x="665" y="721"/>
                    <a:pt x="665" y="721"/>
                    <a:pt x="668" y="720"/>
                  </a:cubicBezTo>
                  <a:cubicBezTo>
                    <a:pt x="668" y="720"/>
                    <a:pt x="676" y="717"/>
                    <a:pt x="677" y="721"/>
                  </a:cubicBezTo>
                  <a:cubicBezTo>
                    <a:pt x="677" y="721"/>
                    <a:pt x="678" y="723"/>
                    <a:pt x="677" y="725"/>
                  </a:cubicBezTo>
                  <a:cubicBezTo>
                    <a:pt x="677" y="725"/>
                    <a:pt x="676" y="725"/>
                    <a:pt x="677" y="729"/>
                  </a:cubicBezTo>
                  <a:cubicBezTo>
                    <a:pt x="677" y="729"/>
                    <a:pt x="677" y="731"/>
                    <a:pt x="679" y="732"/>
                  </a:cubicBezTo>
                  <a:cubicBezTo>
                    <a:pt x="679" y="732"/>
                    <a:pt x="680" y="734"/>
                    <a:pt x="681" y="736"/>
                  </a:cubicBezTo>
                  <a:cubicBezTo>
                    <a:pt x="681" y="736"/>
                    <a:pt x="683" y="739"/>
                    <a:pt x="683" y="740"/>
                  </a:cubicBezTo>
                  <a:cubicBezTo>
                    <a:pt x="683" y="740"/>
                    <a:pt x="683" y="742"/>
                    <a:pt x="684" y="741"/>
                  </a:cubicBezTo>
                  <a:cubicBezTo>
                    <a:pt x="684" y="741"/>
                    <a:pt x="692" y="731"/>
                    <a:pt x="698" y="734"/>
                  </a:cubicBezTo>
                  <a:cubicBezTo>
                    <a:pt x="698" y="734"/>
                    <a:pt x="701" y="733"/>
                    <a:pt x="697" y="738"/>
                  </a:cubicBezTo>
                  <a:cubicBezTo>
                    <a:pt x="697" y="738"/>
                    <a:pt x="696" y="740"/>
                    <a:pt x="695" y="740"/>
                  </a:cubicBezTo>
                  <a:cubicBezTo>
                    <a:pt x="688" y="743"/>
                    <a:pt x="688" y="743"/>
                    <a:pt x="688" y="743"/>
                  </a:cubicBezTo>
                  <a:cubicBezTo>
                    <a:pt x="688" y="743"/>
                    <a:pt x="686" y="744"/>
                    <a:pt x="689" y="742"/>
                  </a:cubicBezTo>
                  <a:cubicBezTo>
                    <a:pt x="689" y="742"/>
                    <a:pt x="692" y="739"/>
                    <a:pt x="692" y="738"/>
                  </a:cubicBezTo>
                  <a:cubicBezTo>
                    <a:pt x="692" y="738"/>
                    <a:pt x="692" y="736"/>
                    <a:pt x="691" y="738"/>
                  </a:cubicBezTo>
                  <a:cubicBezTo>
                    <a:pt x="691" y="738"/>
                    <a:pt x="687" y="741"/>
                    <a:pt x="686" y="742"/>
                  </a:cubicBezTo>
                  <a:cubicBezTo>
                    <a:pt x="686" y="742"/>
                    <a:pt x="684" y="743"/>
                    <a:pt x="685" y="745"/>
                  </a:cubicBezTo>
                  <a:cubicBezTo>
                    <a:pt x="685" y="745"/>
                    <a:pt x="685" y="746"/>
                    <a:pt x="685" y="746"/>
                  </a:cubicBezTo>
                  <a:cubicBezTo>
                    <a:pt x="685" y="746"/>
                    <a:pt x="685" y="747"/>
                    <a:pt x="685" y="747"/>
                  </a:cubicBezTo>
                  <a:cubicBezTo>
                    <a:pt x="685" y="747"/>
                    <a:pt x="687" y="751"/>
                    <a:pt x="684" y="751"/>
                  </a:cubicBezTo>
                  <a:cubicBezTo>
                    <a:pt x="684" y="751"/>
                    <a:pt x="681" y="751"/>
                    <a:pt x="680" y="749"/>
                  </a:cubicBezTo>
                  <a:cubicBezTo>
                    <a:pt x="680" y="749"/>
                    <a:pt x="679" y="747"/>
                    <a:pt x="678" y="750"/>
                  </a:cubicBezTo>
                  <a:cubicBezTo>
                    <a:pt x="678" y="750"/>
                    <a:pt x="675" y="755"/>
                    <a:pt x="673" y="757"/>
                  </a:cubicBezTo>
                  <a:cubicBezTo>
                    <a:pt x="673" y="757"/>
                    <a:pt x="668" y="762"/>
                    <a:pt x="669" y="763"/>
                  </a:cubicBezTo>
                  <a:cubicBezTo>
                    <a:pt x="669" y="763"/>
                    <a:pt x="671" y="765"/>
                    <a:pt x="670" y="765"/>
                  </a:cubicBezTo>
                  <a:cubicBezTo>
                    <a:pt x="670" y="765"/>
                    <a:pt x="669" y="766"/>
                    <a:pt x="667" y="765"/>
                  </a:cubicBezTo>
                  <a:cubicBezTo>
                    <a:pt x="667" y="765"/>
                    <a:pt x="667" y="765"/>
                    <a:pt x="666" y="767"/>
                  </a:cubicBezTo>
                  <a:cubicBezTo>
                    <a:pt x="666" y="767"/>
                    <a:pt x="663" y="770"/>
                    <a:pt x="665" y="771"/>
                  </a:cubicBezTo>
                  <a:cubicBezTo>
                    <a:pt x="665" y="771"/>
                    <a:pt x="666" y="771"/>
                    <a:pt x="667" y="772"/>
                  </a:cubicBezTo>
                  <a:cubicBezTo>
                    <a:pt x="667" y="772"/>
                    <a:pt x="669" y="772"/>
                    <a:pt x="667" y="773"/>
                  </a:cubicBezTo>
                  <a:close/>
                  <a:moveTo>
                    <a:pt x="706" y="796"/>
                  </a:moveTo>
                  <a:cubicBezTo>
                    <a:pt x="706" y="796"/>
                    <a:pt x="706" y="797"/>
                    <a:pt x="706" y="799"/>
                  </a:cubicBezTo>
                  <a:cubicBezTo>
                    <a:pt x="706" y="799"/>
                    <a:pt x="706" y="800"/>
                    <a:pt x="705" y="801"/>
                  </a:cubicBezTo>
                  <a:cubicBezTo>
                    <a:pt x="695" y="808"/>
                    <a:pt x="695" y="808"/>
                    <a:pt x="695" y="808"/>
                  </a:cubicBezTo>
                  <a:cubicBezTo>
                    <a:pt x="695" y="808"/>
                    <a:pt x="694" y="807"/>
                    <a:pt x="693" y="809"/>
                  </a:cubicBezTo>
                  <a:cubicBezTo>
                    <a:pt x="693" y="809"/>
                    <a:pt x="693" y="808"/>
                    <a:pt x="692" y="808"/>
                  </a:cubicBezTo>
                  <a:cubicBezTo>
                    <a:pt x="692" y="808"/>
                    <a:pt x="692" y="808"/>
                    <a:pt x="692" y="809"/>
                  </a:cubicBezTo>
                  <a:cubicBezTo>
                    <a:pt x="692" y="809"/>
                    <a:pt x="690" y="808"/>
                    <a:pt x="690" y="809"/>
                  </a:cubicBezTo>
                  <a:cubicBezTo>
                    <a:pt x="684" y="810"/>
                    <a:pt x="684" y="810"/>
                    <a:pt x="684" y="810"/>
                  </a:cubicBezTo>
                  <a:cubicBezTo>
                    <a:pt x="684" y="810"/>
                    <a:pt x="682" y="810"/>
                    <a:pt x="685" y="809"/>
                  </a:cubicBezTo>
                  <a:cubicBezTo>
                    <a:pt x="685" y="809"/>
                    <a:pt x="692" y="807"/>
                    <a:pt x="688" y="807"/>
                  </a:cubicBezTo>
                  <a:cubicBezTo>
                    <a:pt x="688" y="807"/>
                    <a:pt x="686" y="806"/>
                    <a:pt x="688" y="806"/>
                  </a:cubicBezTo>
                  <a:cubicBezTo>
                    <a:pt x="688" y="806"/>
                    <a:pt x="695" y="801"/>
                    <a:pt x="697" y="796"/>
                  </a:cubicBezTo>
                  <a:cubicBezTo>
                    <a:pt x="697" y="796"/>
                    <a:pt x="704" y="785"/>
                    <a:pt x="695" y="779"/>
                  </a:cubicBezTo>
                  <a:cubicBezTo>
                    <a:pt x="695" y="779"/>
                    <a:pt x="691" y="779"/>
                    <a:pt x="688" y="784"/>
                  </a:cubicBezTo>
                  <a:cubicBezTo>
                    <a:pt x="688" y="784"/>
                    <a:pt x="686" y="789"/>
                    <a:pt x="683" y="790"/>
                  </a:cubicBezTo>
                  <a:cubicBezTo>
                    <a:pt x="683" y="790"/>
                    <a:pt x="678" y="789"/>
                    <a:pt x="675" y="787"/>
                  </a:cubicBezTo>
                  <a:cubicBezTo>
                    <a:pt x="675" y="787"/>
                    <a:pt x="672" y="786"/>
                    <a:pt x="675" y="786"/>
                  </a:cubicBezTo>
                  <a:cubicBezTo>
                    <a:pt x="675" y="786"/>
                    <a:pt x="676" y="786"/>
                    <a:pt x="678" y="784"/>
                  </a:cubicBezTo>
                  <a:cubicBezTo>
                    <a:pt x="678" y="784"/>
                    <a:pt x="681" y="783"/>
                    <a:pt x="681" y="782"/>
                  </a:cubicBezTo>
                  <a:cubicBezTo>
                    <a:pt x="681" y="782"/>
                    <a:pt x="683" y="779"/>
                    <a:pt x="685" y="777"/>
                  </a:cubicBezTo>
                  <a:cubicBezTo>
                    <a:pt x="685" y="777"/>
                    <a:pt x="688" y="775"/>
                    <a:pt x="689" y="773"/>
                  </a:cubicBezTo>
                  <a:cubicBezTo>
                    <a:pt x="689" y="773"/>
                    <a:pt x="689" y="771"/>
                    <a:pt x="687" y="772"/>
                  </a:cubicBezTo>
                  <a:cubicBezTo>
                    <a:pt x="687" y="772"/>
                    <a:pt x="683" y="776"/>
                    <a:pt x="679" y="769"/>
                  </a:cubicBezTo>
                  <a:cubicBezTo>
                    <a:pt x="679" y="769"/>
                    <a:pt x="679" y="761"/>
                    <a:pt x="678" y="764"/>
                  </a:cubicBezTo>
                  <a:cubicBezTo>
                    <a:pt x="678" y="764"/>
                    <a:pt x="676" y="769"/>
                    <a:pt x="673" y="770"/>
                  </a:cubicBezTo>
                  <a:cubicBezTo>
                    <a:pt x="673" y="770"/>
                    <a:pt x="671" y="771"/>
                    <a:pt x="669" y="770"/>
                  </a:cubicBezTo>
                  <a:cubicBezTo>
                    <a:pt x="669" y="770"/>
                    <a:pt x="666" y="769"/>
                    <a:pt x="669" y="769"/>
                  </a:cubicBezTo>
                  <a:cubicBezTo>
                    <a:pt x="669" y="769"/>
                    <a:pt x="672" y="768"/>
                    <a:pt x="674" y="764"/>
                  </a:cubicBezTo>
                  <a:cubicBezTo>
                    <a:pt x="674" y="764"/>
                    <a:pt x="676" y="761"/>
                    <a:pt x="676" y="759"/>
                  </a:cubicBezTo>
                  <a:cubicBezTo>
                    <a:pt x="676" y="759"/>
                    <a:pt x="675" y="758"/>
                    <a:pt x="678" y="757"/>
                  </a:cubicBezTo>
                  <a:cubicBezTo>
                    <a:pt x="678" y="757"/>
                    <a:pt x="684" y="752"/>
                    <a:pt x="688" y="755"/>
                  </a:cubicBezTo>
                  <a:cubicBezTo>
                    <a:pt x="688" y="755"/>
                    <a:pt x="689" y="757"/>
                    <a:pt x="688" y="760"/>
                  </a:cubicBezTo>
                  <a:cubicBezTo>
                    <a:pt x="688" y="760"/>
                    <a:pt x="687" y="762"/>
                    <a:pt x="690" y="765"/>
                  </a:cubicBezTo>
                  <a:cubicBezTo>
                    <a:pt x="690" y="765"/>
                    <a:pt x="694" y="767"/>
                    <a:pt x="695" y="766"/>
                  </a:cubicBezTo>
                  <a:cubicBezTo>
                    <a:pt x="695" y="766"/>
                    <a:pt x="700" y="762"/>
                    <a:pt x="702" y="763"/>
                  </a:cubicBezTo>
                  <a:cubicBezTo>
                    <a:pt x="702" y="763"/>
                    <a:pt x="706" y="763"/>
                    <a:pt x="705" y="766"/>
                  </a:cubicBezTo>
                  <a:cubicBezTo>
                    <a:pt x="705" y="766"/>
                    <a:pt x="704" y="768"/>
                    <a:pt x="704" y="769"/>
                  </a:cubicBezTo>
                  <a:cubicBezTo>
                    <a:pt x="704" y="769"/>
                    <a:pt x="704" y="769"/>
                    <a:pt x="702" y="770"/>
                  </a:cubicBezTo>
                  <a:cubicBezTo>
                    <a:pt x="702" y="770"/>
                    <a:pt x="699" y="772"/>
                    <a:pt x="702" y="775"/>
                  </a:cubicBezTo>
                  <a:cubicBezTo>
                    <a:pt x="707" y="782"/>
                    <a:pt x="707" y="782"/>
                    <a:pt x="707" y="782"/>
                  </a:cubicBezTo>
                  <a:cubicBezTo>
                    <a:pt x="707" y="782"/>
                    <a:pt x="709" y="788"/>
                    <a:pt x="708" y="793"/>
                  </a:cubicBezTo>
                  <a:cubicBezTo>
                    <a:pt x="708" y="793"/>
                    <a:pt x="707" y="795"/>
                    <a:pt x="706" y="796"/>
                  </a:cubicBezTo>
                  <a:close/>
                  <a:moveTo>
                    <a:pt x="452" y="787"/>
                  </a:moveTo>
                  <a:cubicBezTo>
                    <a:pt x="268" y="787"/>
                    <a:pt x="119" y="638"/>
                    <a:pt x="119" y="454"/>
                  </a:cubicBezTo>
                  <a:cubicBezTo>
                    <a:pt x="119" y="270"/>
                    <a:pt x="268" y="121"/>
                    <a:pt x="452" y="121"/>
                  </a:cubicBezTo>
                  <a:cubicBezTo>
                    <a:pt x="636" y="121"/>
                    <a:pt x="785" y="270"/>
                    <a:pt x="785" y="454"/>
                  </a:cubicBezTo>
                  <a:cubicBezTo>
                    <a:pt x="785" y="638"/>
                    <a:pt x="636" y="787"/>
                    <a:pt x="452" y="787"/>
                  </a:cubicBezTo>
                  <a:close/>
                  <a:moveTo>
                    <a:pt x="779" y="318"/>
                  </a:moveTo>
                  <a:cubicBezTo>
                    <a:pt x="776" y="310"/>
                    <a:pt x="775" y="303"/>
                    <a:pt x="778" y="296"/>
                  </a:cubicBezTo>
                  <a:cubicBezTo>
                    <a:pt x="780" y="290"/>
                    <a:pt x="785" y="285"/>
                    <a:pt x="793" y="282"/>
                  </a:cubicBezTo>
                  <a:cubicBezTo>
                    <a:pt x="798" y="280"/>
                    <a:pt x="802" y="279"/>
                    <a:pt x="806" y="279"/>
                  </a:cubicBezTo>
                  <a:cubicBezTo>
                    <a:pt x="809" y="279"/>
                    <a:pt x="812" y="280"/>
                    <a:pt x="815" y="281"/>
                  </a:cubicBezTo>
                  <a:cubicBezTo>
                    <a:pt x="817" y="283"/>
                    <a:pt x="820" y="284"/>
                    <a:pt x="822" y="286"/>
                  </a:cubicBezTo>
                  <a:cubicBezTo>
                    <a:pt x="824" y="289"/>
                    <a:pt x="827" y="293"/>
                    <a:pt x="828" y="297"/>
                  </a:cubicBezTo>
                  <a:cubicBezTo>
                    <a:pt x="832" y="305"/>
                    <a:pt x="832" y="312"/>
                    <a:pt x="829" y="318"/>
                  </a:cubicBezTo>
                  <a:cubicBezTo>
                    <a:pt x="827" y="325"/>
                    <a:pt x="822" y="330"/>
                    <a:pt x="814" y="333"/>
                  </a:cubicBezTo>
                  <a:cubicBezTo>
                    <a:pt x="806" y="336"/>
                    <a:pt x="799" y="336"/>
                    <a:pt x="793" y="333"/>
                  </a:cubicBezTo>
                  <a:cubicBezTo>
                    <a:pt x="787" y="331"/>
                    <a:pt x="782" y="325"/>
                    <a:pt x="779" y="318"/>
                  </a:cubicBezTo>
                  <a:close/>
                  <a:moveTo>
                    <a:pt x="841" y="337"/>
                  </a:moveTo>
                  <a:cubicBezTo>
                    <a:pt x="844" y="348"/>
                    <a:pt x="844" y="348"/>
                    <a:pt x="844" y="348"/>
                  </a:cubicBezTo>
                  <a:cubicBezTo>
                    <a:pt x="803" y="358"/>
                    <a:pt x="803" y="358"/>
                    <a:pt x="803" y="358"/>
                  </a:cubicBezTo>
                  <a:cubicBezTo>
                    <a:pt x="810" y="386"/>
                    <a:pt x="810" y="386"/>
                    <a:pt x="810" y="386"/>
                  </a:cubicBezTo>
                  <a:cubicBezTo>
                    <a:pt x="801" y="388"/>
                    <a:pt x="801" y="388"/>
                    <a:pt x="801" y="388"/>
                  </a:cubicBezTo>
                  <a:cubicBezTo>
                    <a:pt x="792" y="349"/>
                    <a:pt x="792" y="349"/>
                    <a:pt x="792" y="349"/>
                  </a:cubicBezTo>
                  <a:lnTo>
                    <a:pt x="841" y="337"/>
                  </a:lnTo>
                  <a:close/>
                  <a:moveTo>
                    <a:pt x="852" y="525"/>
                  </a:moveTo>
                  <a:cubicBezTo>
                    <a:pt x="816" y="528"/>
                    <a:pt x="816" y="528"/>
                    <a:pt x="816" y="528"/>
                  </a:cubicBezTo>
                  <a:cubicBezTo>
                    <a:pt x="848" y="545"/>
                    <a:pt x="848" y="545"/>
                    <a:pt x="848" y="545"/>
                  </a:cubicBezTo>
                  <a:cubicBezTo>
                    <a:pt x="845" y="562"/>
                    <a:pt x="845" y="562"/>
                    <a:pt x="845" y="562"/>
                  </a:cubicBezTo>
                  <a:cubicBezTo>
                    <a:pt x="794" y="552"/>
                    <a:pt x="794" y="552"/>
                    <a:pt x="794" y="552"/>
                  </a:cubicBezTo>
                  <a:cubicBezTo>
                    <a:pt x="796" y="541"/>
                    <a:pt x="796" y="541"/>
                    <a:pt x="796" y="541"/>
                  </a:cubicBezTo>
                  <a:cubicBezTo>
                    <a:pt x="836" y="549"/>
                    <a:pt x="836" y="549"/>
                    <a:pt x="836" y="549"/>
                  </a:cubicBezTo>
                  <a:cubicBezTo>
                    <a:pt x="798" y="530"/>
                    <a:pt x="798" y="530"/>
                    <a:pt x="798" y="530"/>
                  </a:cubicBezTo>
                  <a:cubicBezTo>
                    <a:pt x="801" y="519"/>
                    <a:pt x="801" y="519"/>
                    <a:pt x="801" y="519"/>
                  </a:cubicBezTo>
                  <a:cubicBezTo>
                    <a:pt x="843" y="516"/>
                    <a:pt x="843" y="516"/>
                    <a:pt x="843" y="516"/>
                  </a:cubicBezTo>
                  <a:cubicBezTo>
                    <a:pt x="803" y="508"/>
                    <a:pt x="803" y="508"/>
                    <a:pt x="803" y="508"/>
                  </a:cubicBezTo>
                  <a:cubicBezTo>
                    <a:pt x="805" y="498"/>
                    <a:pt x="805" y="498"/>
                    <a:pt x="805" y="498"/>
                  </a:cubicBezTo>
                  <a:cubicBezTo>
                    <a:pt x="856" y="508"/>
                    <a:pt x="856" y="508"/>
                    <a:pt x="856" y="508"/>
                  </a:cubicBezTo>
                  <a:lnTo>
                    <a:pt x="852" y="525"/>
                  </a:lnTo>
                  <a:close/>
                  <a:moveTo>
                    <a:pt x="816" y="474"/>
                  </a:moveTo>
                  <a:cubicBezTo>
                    <a:pt x="817" y="476"/>
                    <a:pt x="818" y="477"/>
                    <a:pt x="820" y="477"/>
                  </a:cubicBezTo>
                  <a:cubicBezTo>
                    <a:pt x="822" y="478"/>
                    <a:pt x="825" y="478"/>
                    <a:pt x="829" y="478"/>
                  </a:cubicBezTo>
                  <a:cubicBezTo>
                    <a:pt x="858" y="479"/>
                    <a:pt x="858" y="479"/>
                    <a:pt x="858" y="479"/>
                  </a:cubicBezTo>
                  <a:cubicBezTo>
                    <a:pt x="857" y="491"/>
                    <a:pt x="857" y="491"/>
                    <a:pt x="857" y="491"/>
                  </a:cubicBezTo>
                  <a:cubicBezTo>
                    <a:pt x="830" y="490"/>
                    <a:pt x="830" y="490"/>
                    <a:pt x="830" y="490"/>
                  </a:cubicBezTo>
                  <a:cubicBezTo>
                    <a:pt x="824" y="490"/>
                    <a:pt x="819" y="489"/>
                    <a:pt x="817" y="488"/>
                  </a:cubicBezTo>
                  <a:cubicBezTo>
                    <a:pt x="814" y="488"/>
                    <a:pt x="812" y="486"/>
                    <a:pt x="811" y="485"/>
                  </a:cubicBezTo>
                  <a:cubicBezTo>
                    <a:pt x="809" y="483"/>
                    <a:pt x="808" y="481"/>
                    <a:pt x="807" y="478"/>
                  </a:cubicBezTo>
                  <a:cubicBezTo>
                    <a:pt x="806" y="475"/>
                    <a:pt x="805" y="471"/>
                    <a:pt x="805" y="467"/>
                  </a:cubicBezTo>
                  <a:cubicBezTo>
                    <a:pt x="806" y="461"/>
                    <a:pt x="806" y="457"/>
                    <a:pt x="808" y="455"/>
                  </a:cubicBezTo>
                  <a:cubicBezTo>
                    <a:pt x="809" y="452"/>
                    <a:pt x="810" y="450"/>
                    <a:pt x="812" y="448"/>
                  </a:cubicBezTo>
                  <a:cubicBezTo>
                    <a:pt x="814" y="447"/>
                    <a:pt x="816" y="446"/>
                    <a:pt x="818" y="445"/>
                  </a:cubicBezTo>
                  <a:cubicBezTo>
                    <a:pt x="821" y="444"/>
                    <a:pt x="825" y="444"/>
                    <a:pt x="831" y="444"/>
                  </a:cubicBezTo>
                  <a:cubicBezTo>
                    <a:pt x="859" y="445"/>
                    <a:pt x="859" y="445"/>
                    <a:pt x="859" y="445"/>
                  </a:cubicBezTo>
                  <a:cubicBezTo>
                    <a:pt x="858" y="457"/>
                    <a:pt x="858" y="457"/>
                    <a:pt x="858" y="457"/>
                  </a:cubicBezTo>
                  <a:cubicBezTo>
                    <a:pt x="830" y="456"/>
                    <a:pt x="830" y="456"/>
                    <a:pt x="830" y="456"/>
                  </a:cubicBezTo>
                  <a:cubicBezTo>
                    <a:pt x="826" y="456"/>
                    <a:pt x="823" y="456"/>
                    <a:pt x="822" y="456"/>
                  </a:cubicBezTo>
                  <a:cubicBezTo>
                    <a:pt x="819" y="456"/>
                    <a:pt x="818" y="457"/>
                    <a:pt x="816" y="459"/>
                  </a:cubicBezTo>
                  <a:cubicBezTo>
                    <a:pt x="815" y="461"/>
                    <a:pt x="814" y="464"/>
                    <a:pt x="814" y="467"/>
                  </a:cubicBezTo>
                  <a:cubicBezTo>
                    <a:pt x="814" y="470"/>
                    <a:pt x="815" y="473"/>
                    <a:pt x="816" y="4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68"/>
            <p:cNvSpPr/>
            <p:nvPr/>
          </p:nvSpPr>
          <p:spPr bwMode="auto">
            <a:xfrm>
              <a:off x="6087558" y="4249111"/>
              <a:ext cx="41275" cy="39688"/>
            </a:xfrm>
            <a:custGeom>
              <a:avLst/>
              <a:gdLst>
                <a:gd name="T0" fmla="*/ 13 w 22"/>
                <a:gd name="T1" fmla="*/ 20 h 21"/>
                <a:gd name="T2" fmla="*/ 17 w 22"/>
                <a:gd name="T3" fmla="*/ 20 h 21"/>
                <a:gd name="T4" fmla="*/ 21 w 22"/>
                <a:gd name="T5" fmla="*/ 17 h 21"/>
                <a:gd name="T6" fmla="*/ 22 w 22"/>
                <a:gd name="T7" fmla="*/ 13 h 21"/>
                <a:gd name="T8" fmla="*/ 19 w 22"/>
                <a:gd name="T9" fmla="*/ 8 h 21"/>
                <a:gd name="T10" fmla="*/ 13 w 22"/>
                <a:gd name="T11" fmla="*/ 3 h 21"/>
                <a:gd name="T12" fmla="*/ 8 w 22"/>
                <a:gd name="T13" fmla="*/ 0 h 21"/>
                <a:gd name="T14" fmla="*/ 0 w 22"/>
                <a:gd name="T15" fmla="*/ 12 h 21"/>
                <a:gd name="T16" fmla="*/ 5 w 22"/>
                <a:gd name="T17" fmla="*/ 16 h 21"/>
                <a:gd name="T18" fmla="*/ 13 w 22"/>
                <a:gd name="T1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1">
                  <a:moveTo>
                    <a:pt x="13" y="20"/>
                  </a:moveTo>
                  <a:cubicBezTo>
                    <a:pt x="14" y="21"/>
                    <a:pt x="16" y="21"/>
                    <a:pt x="17" y="20"/>
                  </a:cubicBezTo>
                  <a:cubicBezTo>
                    <a:pt x="19" y="20"/>
                    <a:pt x="20" y="19"/>
                    <a:pt x="21" y="17"/>
                  </a:cubicBezTo>
                  <a:cubicBezTo>
                    <a:pt x="22" y="16"/>
                    <a:pt x="22" y="14"/>
                    <a:pt x="22" y="13"/>
                  </a:cubicBezTo>
                  <a:cubicBezTo>
                    <a:pt x="22" y="11"/>
                    <a:pt x="21" y="9"/>
                    <a:pt x="19" y="8"/>
                  </a:cubicBezTo>
                  <a:cubicBezTo>
                    <a:pt x="18" y="7"/>
                    <a:pt x="16" y="5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1" y="20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69"/>
            <p:cNvSpPr/>
            <p:nvPr/>
          </p:nvSpPr>
          <p:spPr bwMode="auto">
            <a:xfrm>
              <a:off x="5819270" y="5563561"/>
              <a:ext cx="33338" cy="52388"/>
            </a:xfrm>
            <a:custGeom>
              <a:avLst/>
              <a:gdLst>
                <a:gd name="T0" fmla="*/ 3 w 18"/>
                <a:gd name="T1" fmla="*/ 3 h 28"/>
                <a:gd name="T2" fmla="*/ 5 w 18"/>
                <a:gd name="T3" fmla="*/ 6 h 28"/>
                <a:gd name="T4" fmla="*/ 7 w 18"/>
                <a:gd name="T5" fmla="*/ 8 h 28"/>
                <a:gd name="T6" fmla="*/ 7 w 18"/>
                <a:gd name="T7" fmla="*/ 11 h 28"/>
                <a:gd name="T8" fmla="*/ 6 w 18"/>
                <a:gd name="T9" fmla="*/ 13 h 28"/>
                <a:gd name="T10" fmla="*/ 2 w 18"/>
                <a:gd name="T11" fmla="*/ 19 h 28"/>
                <a:gd name="T12" fmla="*/ 3 w 18"/>
                <a:gd name="T13" fmla="*/ 25 h 28"/>
                <a:gd name="T14" fmla="*/ 8 w 18"/>
                <a:gd name="T15" fmla="*/ 22 h 28"/>
                <a:gd name="T16" fmla="*/ 9 w 18"/>
                <a:gd name="T17" fmla="*/ 21 h 28"/>
                <a:gd name="T18" fmla="*/ 10 w 18"/>
                <a:gd name="T19" fmla="*/ 19 h 28"/>
                <a:gd name="T20" fmla="*/ 14 w 18"/>
                <a:gd name="T21" fmla="*/ 13 h 28"/>
                <a:gd name="T22" fmla="*/ 17 w 18"/>
                <a:gd name="T23" fmla="*/ 6 h 28"/>
                <a:gd name="T24" fmla="*/ 17 w 18"/>
                <a:gd name="T25" fmla="*/ 4 h 28"/>
                <a:gd name="T26" fmla="*/ 12 w 18"/>
                <a:gd name="T27" fmla="*/ 1 h 28"/>
                <a:gd name="T28" fmla="*/ 7 w 18"/>
                <a:gd name="T29" fmla="*/ 0 h 28"/>
                <a:gd name="T30" fmla="*/ 4 w 18"/>
                <a:gd name="T31" fmla="*/ 0 h 28"/>
                <a:gd name="T32" fmla="*/ 3 w 18"/>
                <a:gd name="T3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8">
                  <a:moveTo>
                    <a:pt x="3" y="3"/>
                  </a:moveTo>
                  <a:cubicBezTo>
                    <a:pt x="4" y="4"/>
                    <a:pt x="5" y="6"/>
                    <a:pt x="5" y="6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8" y="9"/>
                    <a:pt x="7" y="11"/>
                    <a:pt x="7" y="11"/>
                  </a:cubicBezTo>
                  <a:cubicBezTo>
                    <a:pt x="6" y="12"/>
                    <a:pt x="6" y="13"/>
                    <a:pt x="6" y="13"/>
                  </a:cubicBezTo>
                  <a:cubicBezTo>
                    <a:pt x="5" y="16"/>
                    <a:pt x="2" y="19"/>
                    <a:pt x="2" y="19"/>
                  </a:cubicBezTo>
                  <a:cubicBezTo>
                    <a:pt x="0" y="21"/>
                    <a:pt x="3" y="25"/>
                    <a:pt x="3" y="25"/>
                  </a:cubicBezTo>
                  <a:cubicBezTo>
                    <a:pt x="4" y="28"/>
                    <a:pt x="8" y="22"/>
                    <a:pt x="8" y="22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2" y="16"/>
                    <a:pt x="14" y="13"/>
                    <a:pt x="14" y="13"/>
                  </a:cubicBezTo>
                  <a:cubicBezTo>
                    <a:pt x="15" y="12"/>
                    <a:pt x="17" y="6"/>
                    <a:pt x="17" y="6"/>
                  </a:cubicBezTo>
                  <a:cubicBezTo>
                    <a:pt x="18" y="6"/>
                    <a:pt x="17" y="4"/>
                    <a:pt x="17" y="4"/>
                  </a:cubicBezTo>
                  <a:cubicBezTo>
                    <a:pt x="17" y="3"/>
                    <a:pt x="12" y="1"/>
                    <a:pt x="12" y="1"/>
                  </a:cubicBezTo>
                  <a:cubicBezTo>
                    <a:pt x="11" y="1"/>
                    <a:pt x="9" y="0"/>
                    <a:pt x="7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1" y="1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70"/>
            <p:cNvSpPr/>
            <p:nvPr/>
          </p:nvSpPr>
          <p:spPr bwMode="auto">
            <a:xfrm>
              <a:off x="6317745" y="4565023"/>
              <a:ext cx="68263" cy="63500"/>
            </a:xfrm>
            <a:custGeom>
              <a:avLst/>
              <a:gdLst>
                <a:gd name="T0" fmla="*/ 25 w 37"/>
                <a:gd name="T1" fmla="*/ 32 h 34"/>
                <a:gd name="T2" fmla="*/ 35 w 37"/>
                <a:gd name="T3" fmla="*/ 23 h 34"/>
                <a:gd name="T4" fmla="*/ 35 w 37"/>
                <a:gd name="T5" fmla="*/ 10 h 34"/>
                <a:gd name="T6" fmla="*/ 27 w 37"/>
                <a:gd name="T7" fmla="*/ 2 h 34"/>
                <a:gd name="T8" fmla="*/ 13 w 37"/>
                <a:gd name="T9" fmla="*/ 3 h 34"/>
                <a:gd name="T10" fmla="*/ 2 w 37"/>
                <a:gd name="T11" fmla="*/ 12 h 34"/>
                <a:gd name="T12" fmla="*/ 2 w 37"/>
                <a:gd name="T13" fmla="*/ 24 h 34"/>
                <a:gd name="T14" fmla="*/ 11 w 37"/>
                <a:gd name="T15" fmla="*/ 33 h 34"/>
                <a:gd name="T16" fmla="*/ 25 w 37"/>
                <a:gd name="T17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34">
                  <a:moveTo>
                    <a:pt x="25" y="32"/>
                  </a:moveTo>
                  <a:cubicBezTo>
                    <a:pt x="30" y="29"/>
                    <a:pt x="34" y="26"/>
                    <a:pt x="35" y="23"/>
                  </a:cubicBezTo>
                  <a:cubicBezTo>
                    <a:pt x="37" y="19"/>
                    <a:pt x="37" y="15"/>
                    <a:pt x="35" y="10"/>
                  </a:cubicBezTo>
                  <a:cubicBezTo>
                    <a:pt x="33" y="6"/>
                    <a:pt x="31" y="3"/>
                    <a:pt x="27" y="2"/>
                  </a:cubicBezTo>
                  <a:cubicBezTo>
                    <a:pt x="23" y="0"/>
                    <a:pt x="18" y="0"/>
                    <a:pt x="13" y="3"/>
                  </a:cubicBezTo>
                  <a:cubicBezTo>
                    <a:pt x="7" y="5"/>
                    <a:pt x="4" y="8"/>
                    <a:pt x="2" y="12"/>
                  </a:cubicBezTo>
                  <a:cubicBezTo>
                    <a:pt x="0" y="16"/>
                    <a:pt x="0" y="20"/>
                    <a:pt x="2" y="24"/>
                  </a:cubicBezTo>
                  <a:cubicBezTo>
                    <a:pt x="4" y="28"/>
                    <a:pt x="7" y="31"/>
                    <a:pt x="11" y="33"/>
                  </a:cubicBezTo>
                  <a:cubicBezTo>
                    <a:pt x="14" y="34"/>
                    <a:pt x="19" y="34"/>
                    <a:pt x="2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2" name="组合 61"/>
          <p:cNvGrpSpPr/>
          <p:nvPr userDrawn="1"/>
        </p:nvGrpSpPr>
        <p:grpSpPr>
          <a:xfrm>
            <a:off x="-3520096" y="0"/>
            <a:ext cx="6882359" cy="6858000"/>
            <a:chOff x="4804858" y="3977648"/>
            <a:chExt cx="1793875" cy="1787526"/>
          </a:xfrm>
          <a:solidFill>
            <a:schemeClr val="bg1">
              <a:lumMod val="85000"/>
              <a:alpha val="40000"/>
            </a:schemeClr>
          </a:solidFill>
        </p:grpSpPr>
        <p:sp>
          <p:nvSpPr>
            <p:cNvPr id="63" name="Rectangle 51"/>
            <p:cNvSpPr>
              <a:spLocks noChangeArrowheads="1"/>
            </p:cNvSpPr>
            <p:nvPr/>
          </p:nvSpPr>
          <p:spPr bwMode="auto">
            <a:xfrm>
              <a:off x="5957383" y="4693611"/>
              <a:ext cx="793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52"/>
            <p:cNvSpPr>
              <a:spLocks noEditPoints="1"/>
            </p:cNvSpPr>
            <p:nvPr/>
          </p:nvSpPr>
          <p:spPr bwMode="auto">
            <a:xfrm>
              <a:off x="5217608" y="4339598"/>
              <a:ext cx="917575" cy="1074738"/>
            </a:xfrm>
            <a:custGeom>
              <a:avLst/>
              <a:gdLst>
                <a:gd name="T0" fmla="*/ 342 w 495"/>
                <a:gd name="T1" fmla="*/ 490 h 581"/>
                <a:gd name="T2" fmla="*/ 267 w 495"/>
                <a:gd name="T3" fmla="*/ 393 h 581"/>
                <a:gd name="T4" fmla="*/ 155 w 495"/>
                <a:gd name="T5" fmla="*/ 426 h 581"/>
                <a:gd name="T6" fmla="*/ 159 w 495"/>
                <a:gd name="T7" fmla="*/ 351 h 581"/>
                <a:gd name="T8" fmla="*/ 108 w 495"/>
                <a:gd name="T9" fmla="*/ 266 h 581"/>
                <a:gd name="T10" fmla="*/ 118 w 495"/>
                <a:gd name="T11" fmla="*/ 114 h 581"/>
                <a:gd name="T12" fmla="*/ 157 w 495"/>
                <a:gd name="T13" fmla="*/ 118 h 581"/>
                <a:gd name="T14" fmla="*/ 168 w 495"/>
                <a:gd name="T15" fmla="*/ 129 h 581"/>
                <a:gd name="T16" fmla="*/ 173 w 495"/>
                <a:gd name="T17" fmla="*/ 168 h 581"/>
                <a:gd name="T18" fmla="*/ 68 w 495"/>
                <a:gd name="T19" fmla="*/ 266 h 581"/>
                <a:gd name="T20" fmla="*/ 153 w 495"/>
                <a:gd name="T21" fmla="*/ 111 h 581"/>
                <a:gd name="T22" fmla="*/ 142 w 495"/>
                <a:gd name="T23" fmla="*/ 149 h 581"/>
                <a:gd name="T24" fmla="*/ 181 w 495"/>
                <a:gd name="T25" fmla="*/ 133 h 581"/>
                <a:gd name="T26" fmla="*/ 182 w 495"/>
                <a:gd name="T27" fmla="*/ 47 h 581"/>
                <a:gd name="T28" fmla="*/ 197 w 495"/>
                <a:gd name="T29" fmla="*/ 282 h 581"/>
                <a:gd name="T30" fmla="*/ 199 w 495"/>
                <a:gd name="T31" fmla="*/ 136 h 581"/>
                <a:gd name="T32" fmla="*/ 201 w 495"/>
                <a:gd name="T33" fmla="*/ 5 h 581"/>
                <a:gd name="T34" fmla="*/ 212 w 495"/>
                <a:gd name="T35" fmla="*/ 61 h 581"/>
                <a:gd name="T36" fmla="*/ 256 w 495"/>
                <a:gd name="T37" fmla="*/ 145 h 581"/>
                <a:gd name="T38" fmla="*/ 279 w 495"/>
                <a:gd name="T39" fmla="*/ 84 h 581"/>
                <a:gd name="T40" fmla="*/ 358 w 495"/>
                <a:gd name="T41" fmla="*/ 54 h 581"/>
                <a:gd name="T42" fmla="*/ 412 w 495"/>
                <a:gd name="T43" fmla="*/ 93 h 581"/>
                <a:gd name="T44" fmla="*/ 431 w 495"/>
                <a:gd name="T45" fmla="*/ 95 h 581"/>
                <a:gd name="T46" fmla="*/ 463 w 495"/>
                <a:gd name="T47" fmla="*/ 155 h 581"/>
                <a:gd name="T48" fmla="*/ 222 w 495"/>
                <a:gd name="T49" fmla="*/ 279 h 581"/>
                <a:gd name="T50" fmla="*/ 350 w 495"/>
                <a:gd name="T51" fmla="*/ 257 h 581"/>
                <a:gd name="T52" fmla="*/ 398 w 495"/>
                <a:gd name="T53" fmla="*/ 210 h 581"/>
                <a:gd name="T54" fmla="*/ 407 w 495"/>
                <a:gd name="T55" fmla="*/ 219 h 581"/>
                <a:gd name="T56" fmla="*/ 412 w 495"/>
                <a:gd name="T57" fmla="*/ 451 h 581"/>
                <a:gd name="T58" fmla="*/ 406 w 495"/>
                <a:gd name="T59" fmla="*/ 320 h 581"/>
                <a:gd name="T60" fmla="*/ 469 w 495"/>
                <a:gd name="T61" fmla="*/ 184 h 581"/>
                <a:gd name="T62" fmla="*/ 460 w 495"/>
                <a:gd name="T63" fmla="*/ 233 h 581"/>
                <a:gd name="T64" fmla="*/ 384 w 495"/>
                <a:gd name="T65" fmla="*/ 222 h 581"/>
                <a:gd name="T66" fmla="*/ 421 w 495"/>
                <a:gd name="T67" fmla="*/ 188 h 581"/>
                <a:gd name="T68" fmla="*/ 364 w 495"/>
                <a:gd name="T69" fmla="*/ 225 h 581"/>
                <a:gd name="T70" fmla="*/ 361 w 495"/>
                <a:gd name="T71" fmla="*/ 188 h 581"/>
                <a:gd name="T72" fmla="*/ 387 w 495"/>
                <a:gd name="T73" fmla="*/ 356 h 581"/>
                <a:gd name="T74" fmla="*/ 220 w 495"/>
                <a:gd name="T75" fmla="*/ 351 h 581"/>
                <a:gd name="T76" fmla="*/ 236 w 495"/>
                <a:gd name="T77" fmla="*/ 315 h 581"/>
                <a:gd name="T78" fmla="*/ 207 w 495"/>
                <a:gd name="T79" fmla="*/ 171 h 581"/>
                <a:gd name="T80" fmla="*/ 239 w 495"/>
                <a:gd name="T81" fmla="*/ 166 h 581"/>
                <a:gd name="T82" fmla="*/ 252 w 495"/>
                <a:gd name="T83" fmla="*/ 158 h 581"/>
                <a:gd name="T84" fmla="*/ 270 w 495"/>
                <a:gd name="T85" fmla="*/ 130 h 581"/>
                <a:gd name="T86" fmla="*/ 279 w 495"/>
                <a:gd name="T87" fmla="*/ 100 h 581"/>
                <a:gd name="T88" fmla="*/ 394 w 495"/>
                <a:gd name="T89" fmla="*/ 130 h 581"/>
                <a:gd name="T90" fmla="*/ 438 w 495"/>
                <a:gd name="T91" fmla="*/ 100 h 581"/>
                <a:gd name="T92" fmla="*/ 439 w 495"/>
                <a:gd name="T93" fmla="*/ 153 h 581"/>
                <a:gd name="T94" fmla="*/ 457 w 495"/>
                <a:gd name="T95" fmla="*/ 159 h 581"/>
                <a:gd name="T96" fmla="*/ 475 w 495"/>
                <a:gd name="T97" fmla="*/ 100 h 581"/>
                <a:gd name="T98" fmla="*/ 456 w 495"/>
                <a:gd name="T99" fmla="*/ 80 h 581"/>
                <a:gd name="T100" fmla="*/ 344 w 495"/>
                <a:gd name="T101" fmla="*/ 34 h 581"/>
                <a:gd name="T102" fmla="*/ 207 w 495"/>
                <a:gd name="T103" fmla="*/ 0 h 581"/>
                <a:gd name="T104" fmla="*/ 173 w 495"/>
                <a:gd name="T105" fmla="*/ 7 h 581"/>
                <a:gd name="T106" fmla="*/ 144 w 495"/>
                <a:gd name="T107" fmla="*/ 23 h 581"/>
                <a:gd name="T108" fmla="*/ 122 w 495"/>
                <a:gd name="T109" fmla="*/ 51 h 581"/>
                <a:gd name="T110" fmla="*/ 149 w 495"/>
                <a:gd name="T111" fmla="*/ 82 h 581"/>
                <a:gd name="T112" fmla="*/ 59 w 495"/>
                <a:gd name="T113" fmla="*/ 98 h 581"/>
                <a:gd name="T114" fmla="*/ 108 w 495"/>
                <a:gd name="T115" fmla="*/ 286 h 581"/>
                <a:gd name="T116" fmla="*/ 153 w 495"/>
                <a:gd name="T117" fmla="*/ 307 h 581"/>
                <a:gd name="T118" fmla="*/ 103 w 495"/>
                <a:gd name="T119" fmla="*/ 418 h 581"/>
                <a:gd name="T120" fmla="*/ 495 w 495"/>
                <a:gd name="T121" fmla="*/ 51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5" h="581">
                  <a:moveTo>
                    <a:pt x="370" y="368"/>
                  </a:moveTo>
                  <a:cubicBezTo>
                    <a:pt x="334" y="361"/>
                    <a:pt x="334" y="361"/>
                    <a:pt x="334" y="361"/>
                  </a:cubicBezTo>
                  <a:cubicBezTo>
                    <a:pt x="290" y="370"/>
                    <a:pt x="290" y="370"/>
                    <a:pt x="290" y="370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338" y="349"/>
                    <a:pt x="338" y="349"/>
                    <a:pt x="338" y="349"/>
                  </a:cubicBezTo>
                  <a:cubicBezTo>
                    <a:pt x="377" y="362"/>
                    <a:pt x="377" y="362"/>
                    <a:pt x="377" y="362"/>
                  </a:cubicBezTo>
                  <a:lnTo>
                    <a:pt x="370" y="368"/>
                  </a:lnTo>
                  <a:close/>
                  <a:moveTo>
                    <a:pt x="342" y="490"/>
                  </a:moveTo>
                  <a:cubicBezTo>
                    <a:pt x="338" y="469"/>
                    <a:pt x="338" y="469"/>
                    <a:pt x="338" y="469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65" y="420"/>
                    <a:pt x="365" y="420"/>
                    <a:pt x="365" y="420"/>
                  </a:cubicBezTo>
                  <a:cubicBezTo>
                    <a:pt x="376" y="493"/>
                    <a:pt x="376" y="493"/>
                    <a:pt x="376" y="493"/>
                  </a:cubicBezTo>
                  <a:cubicBezTo>
                    <a:pt x="365" y="492"/>
                    <a:pt x="354" y="491"/>
                    <a:pt x="342" y="490"/>
                  </a:cubicBezTo>
                  <a:close/>
                  <a:moveTo>
                    <a:pt x="267" y="393"/>
                  </a:moveTo>
                  <a:cubicBezTo>
                    <a:pt x="300" y="401"/>
                    <a:pt x="300" y="401"/>
                    <a:pt x="300" y="401"/>
                  </a:cubicBezTo>
                  <a:cubicBezTo>
                    <a:pt x="345" y="384"/>
                    <a:pt x="345" y="384"/>
                    <a:pt x="345" y="384"/>
                  </a:cubicBezTo>
                  <a:cubicBezTo>
                    <a:pt x="370" y="396"/>
                    <a:pt x="370" y="396"/>
                    <a:pt x="370" y="396"/>
                  </a:cubicBezTo>
                  <a:cubicBezTo>
                    <a:pt x="345" y="392"/>
                    <a:pt x="345" y="392"/>
                    <a:pt x="345" y="392"/>
                  </a:cubicBezTo>
                  <a:cubicBezTo>
                    <a:pt x="299" y="409"/>
                    <a:pt x="299" y="409"/>
                    <a:pt x="299" y="409"/>
                  </a:cubicBezTo>
                  <a:lnTo>
                    <a:pt x="267" y="393"/>
                  </a:lnTo>
                  <a:close/>
                  <a:moveTo>
                    <a:pt x="172" y="472"/>
                  </a:moveTo>
                  <a:cubicBezTo>
                    <a:pt x="155" y="426"/>
                    <a:pt x="155" y="426"/>
                    <a:pt x="155" y="426"/>
                  </a:cubicBezTo>
                  <a:cubicBezTo>
                    <a:pt x="132" y="419"/>
                    <a:pt x="132" y="419"/>
                    <a:pt x="132" y="419"/>
                  </a:cubicBezTo>
                  <a:cubicBezTo>
                    <a:pt x="171" y="407"/>
                    <a:pt x="171" y="407"/>
                    <a:pt x="171" y="407"/>
                  </a:cubicBezTo>
                  <a:cubicBezTo>
                    <a:pt x="186" y="457"/>
                    <a:pt x="186" y="457"/>
                    <a:pt x="186" y="457"/>
                  </a:cubicBezTo>
                  <a:cubicBezTo>
                    <a:pt x="278" y="443"/>
                    <a:pt x="278" y="443"/>
                    <a:pt x="278" y="443"/>
                  </a:cubicBezTo>
                  <a:lnTo>
                    <a:pt x="172" y="472"/>
                  </a:lnTo>
                  <a:close/>
                  <a:moveTo>
                    <a:pt x="155" y="326"/>
                  </a:moveTo>
                  <a:cubicBezTo>
                    <a:pt x="159" y="326"/>
                    <a:pt x="159" y="326"/>
                    <a:pt x="159" y="326"/>
                  </a:cubicBezTo>
                  <a:cubicBezTo>
                    <a:pt x="159" y="351"/>
                    <a:pt x="159" y="351"/>
                    <a:pt x="159" y="351"/>
                  </a:cubicBezTo>
                  <a:cubicBezTo>
                    <a:pt x="155" y="351"/>
                    <a:pt x="155" y="351"/>
                    <a:pt x="155" y="351"/>
                  </a:cubicBezTo>
                  <a:lnTo>
                    <a:pt x="155" y="326"/>
                  </a:lnTo>
                  <a:close/>
                  <a:moveTo>
                    <a:pt x="164" y="326"/>
                  </a:moveTo>
                  <a:cubicBezTo>
                    <a:pt x="187" y="326"/>
                    <a:pt x="187" y="326"/>
                    <a:pt x="187" y="326"/>
                  </a:cubicBezTo>
                  <a:cubicBezTo>
                    <a:pt x="187" y="351"/>
                    <a:pt x="187" y="351"/>
                    <a:pt x="187" y="351"/>
                  </a:cubicBezTo>
                  <a:cubicBezTo>
                    <a:pt x="164" y="351"/>
                    <a:pt x="164" y="351"/>
                    <a:pt x="164" y="351"/>
                  </a:cubicBezTo>
                  <a:lnTo>
                    <a:pt x="164" y="326"/>
                  </a:lnTo>
                  <a:close/>
                  <a:moveTo>
                    <a:pt x="108" y="266"/>
                  </a:moveTo>
                  <a:cubicBezTo>
                    <a:pt x="108" y="266"/>
                    <a:pt x="108" y="266"/>
                    <a:pt x="108" y="266"/>
                  </a:cubicBezTo>
                  <a:cubicBezTo>
                    <a:pt x="79" y="266"/>
                    <a:pt x="79" y="266"/>
                    <a:pt x="79" y="26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49" y="99"/>
                    <a:pt x="149" y="100"/>
                    <a:pt x="150" y="101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4" y="130"/>
                    <a:pt x="124" y="130"/>
                    <a:pt x="124" y="130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6" y="116"/>
                    <a:pt x="157" y="117"/>
                    <a:pt x="157" y="118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29" y="144"/>
                    <a:pt x="129" y="144"/>
                    <a:pt x="129" y="144"/>
                  </a:cubicBezTo>
                  <a:cubicBezTo>
                    <a:pt x="143" y="158"/>
                    <a:pt x="143" y="158"/>
                    <a:pt x="143" y="158"/>
                  </a:cubicBezTo>
                  <a:cubicBezTo>
                    <a:pt x="146" y="155"/>
                    <a:pt x="146" y="155"/>
                    <a:pt x="146" y="155"/>
                  </a:cubicBezTo>
                  <a:cubicBezTo>
                    <a:pt x="144" y="153"/>
                    <a:pt x="144" y="153"/>
                    <a:pt x="144" y="153"/>
                  </a:cubicBezTo>
                  <a:cubicBezTo>
                    <a:pt x="168" y="129"/>
                    <a:pt x="168" y="129"/>
                    <a:pt x="168" y="129"/>
                  </a:cubicBezTo>
                  <a:cubicBezTo>
                    <a:pt x="169" y="130"/>
                    <a:pt x="170" y="131"/>
                    <a:pt x="171" y="131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5" y="166"/>
                    <a:pt x="155" y="166"/>
                    <a:pt x="155" y="166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3" y="168"/>
                    <a:pt x="173" y="168"/>
                    <a:pt x="173" y="168"/>
                  </a:cubicBezTo>
                  <a:cubicBezTo>
                    <a:pt x="185" y="137"/>
                    <a:pt x="185" y="137"/>
                    <a:pt x="185" y="137"/>
                  </a:cubicBezTo>
                  <a:cubicBezTo>
                    <a:pt x="187" y="137"/>
                    <a:pt x="188" y="138"/>
                    <a:pt x="190" y="138"/>
                  </a:cubicBezTo>
                  <a:cubicBezTo>
                    <a:pt x="190" y="171"/>
                    <a:pt x="190" y="171"/>
                    <a:pt x="190" y="171"/>
                  </a:cubicBezTo>
                  <a:cubicBezTo>
                    <a:pt x="187" y="171"/>
                    <a:pt x="187" y="171"/>
                    <a:pt x="187" y="171"/>
                  </a:cubicBezTo>
                  <a:cubicBezTo>
                    <a:pt x="187" y="266"/>
                    <a:pt x="187" y="266"/>
                    <a:pt x="187" y="266"/>
                  </a:cubicBezTo>
                  <a:lnTo>
                    <a:pt x="108" y="266"/>
                  </a:lnTo>
                  <a:close/>
                  <a:moveTo>
                    <a:pt x="74" y="266"/>
                  </a:moveTo>
                  <a:cubicBezTo>
                    <a:pt x="68" y="266"/>
                    <a:pt x="68" y="266"/>
                    <a:pt x="68" y="266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74" y="100"/>
                    <a:pt x="74" y="100"/>
                    <a:pt x="74" y="100"/>
                  </a:cubicBezTo>
                  <a:lnTo>
                    <a:pt x="74" y="266"/>
                  </a:lnTo>
                  <a:close/>
                  <a:moveTo>
                    <a:pt x="153" y="111"/>
                  </a:moveTo>
                  <a:cubicBezTo>
                    <a:pt x="153" y="112"/>
                    <a:pt x="154" y="112"/>
                    <a:pt x="154" y="113"/>
                  </a:cubicBezTo>
                  <a:cubicBezTo>
                    <a:pt x="125" y="125"/>
                    <a:pt x="125" y="125"/>
                    <a:pt x="125" y="125"/>
                  </a:cubicBezTo>
                  <a:cubicBezTo>
                    <a:pt x="124" y="123"/>
                    <a:pt x="124" y="123"/>
                    <a:pt x="124" y="123"/>
                  </a:cubicBezTo>
                  <a:lnTo>
                    <a:pt x="153" y="111"/>
                  </a:lnTo>
                  <a:close/>
                  <a:moveTo>
                    <a:pt x="122" y="57"/>
                  </a:moveTo>
                  <a:cubicBezTo>
                    <a:pt x="123" y="55"/>
                    <a:pt x="123" y="55"/>
                    <a:pt x="123" y="55"/>
                  </a:cubicBezTo>
                  <a:cubicBezTo>
                    <a:pt x="156" y="69"/>
                    <a:pt x="156" y="69"/>
                    <a:pt x="156" y="69"/>
                  </a:cubicBezTo>
                  <a:cubicBezTo>
                    <a:pt x="155" y="70"/>
                    <a:pt x="155" y="70"/>
                    <a:pt x="155" y="70"/>
                  </a:cubicBezTo>
                  <a:lnTo>
                    <a:pt x="122" y="57"/>
                  </a:lnTo>
                  <a:close/>
                  <a:moveTo>
                    <a:pt x="166" y="124"/>
                  </a:moveTo>
                  <a:cubicBezTo>
                    <a:pt x="166" y="125"/>
                    <a:pt x="167" y="125"/>
                    <a:pt x="168" y="126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1" y="148"/>
                    <a:pt x="141" y="148"/>
                    <a:pt x="141" y="148"/>
                  </a:cubicBezTo>
                  <a:lnTo>
                    <a:pt x="166" y="124"/>
                  </a:lnTo>
                  <a:close/>
                  <a:moveTo>
                    <a:pt x="140" y="29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6" y="56"/>
                    <a:pt x="166" y="56"/>
                    <a:pt x="166" y="56"/>
                  </a:cubicBezTo>
                  <a:lnTo>
                    <a:pt x="140" y="29"/>
                  </a:lnTo>
                  <a:close/>
                  <a:moveTo>
                    <a:pt x="181" y="133"/>
                  </a:moveTo>
                  <a:cubicBezTo>
                    <a:pt x="182" y="133"/>
                    <a:pt x="182" y="134"/>
                    <a:pt x="183" y="134"/>
                  </a:cubicBezTo>
                  <a:cubicBezTo>
                    <a:pt x="170" y="166"/>
                    <a:pt x="170" y="166"/>
                    <a:pt x="170" y="166"/>
                  </a:cubicBezTo>
                  <a:cubicBezTo>
                    <a:pt x="168" y="165"/>
                    <a:pt x="168" y="165"/>
                    <a:pt x="168" y="165"/>
                  </a:cubicBezTo>
                  <a:lnTo>
                    <a:pt x="181" y="133"/>
                  </a:lnTo>
                  <a:close/>
                  <a:moveTo>
                    <a:pt x="167" y="10"/>
                  </a:moveTo>
                  <a:cubicBezTo>
                    <a:pt x="171" y="17"/>
                    <a:pt x="171" y="17"/>
                    <a:pt x="171" y="17"/>
                  </a:cubicBezTo>
                  <a:cubicBezTo>
                    <a:pt x="185" y="46"/>
                    <a:pt x="185" y="46"/>
                    <a:pt x="185" y="46"/>
                  </a:cubicBezTo>
                  <a:cubicBezTo>
                    <a:pt x="184" y="46"/>
                    <a:pt x="183" y="47"/>
                    <a:pt x="182" y="47"/>
                  </a:cubicBezTo>
                  <a:lnTo>
                    <a:pt x="167" y="10"/>
                  </a:lnTo>
                  <a:close/>
                  <a:moveTo>
                    <a:pt x="197" y="323"/>
                  </a:moveTo>
                  <a:cubicBezTo>
                    <a:pt x="197" y="323"/>
                    <a:pt x="197" y="323"/>
                    <a:pt x="197" y="323"/>
                  </a:cubicBezTo>
                  <a:cubicBezTo>
                    <a:pt x="201" y="328"/>
                    <a:pt x="201" y="328"/>
                    <a:pt x="201" y="328"/>
                  </a:cubicBezTo>
                  <a:cubicBezTo>
                    <a:pt x="201" y="351"/>
                    <a:pt x="201" y="351"/>
                    <a:pt x="201" y="351"/>
                  </a:cubicBezTo>
                  <a:cubicBezTo>
                    <a:pt x="197" y="351"/>
                    <a:pt x="197" y="351"/>
                    <a:pt x="197" y="351"/>
                  </a:cubicBezTo>
                  <a:lnTo>
                    <a:pt x="197" y="323"/>
                  </a:lnTo>
                  <a:close/>
                  <a:moveTo>
                    <a:pt x="197" y="282"/>
                  </a:moveTo>
                  <a:cubicBezTo>
                    <a:pt x="197" y="282"/>
                    <a:pt x="197" y="282"/>
                    <a:pt x="197" y="282"/>
                  </a:cubicBezTo>
                  <a:cubicBezTo>
                    <a:pt x="201" y="287"/>
                    <a:pt x="201" y="287"/>
                    <a:pt x="201" y="287"/>
                  </a:cubicBezTo>
                  <a:cubicBezTo>
                    <a:pt x="201" y="307"/>
                    <a:pt x="201" y="307"/>
                    <a:pt x="201" y="307"/>
                  </a:cubicBezTo>
                  <a:cubicBezTo>
                    <a:pt x="197" y="307"/>
                    <a:pt x="197" y="307"/>
                    <a:pt x="197" y="307"/>
                  </a:cubicBezTo>
                  <a:lnTo>
                    <a:pt x="197" y="282"/>
                  </a:lnTo>
                  <a:close/>
                  <a:moveTo>
                    <a:pt x="197" y="171"/>
                  </a:moveTo>
                  <a:cubicBezTo>
                    <a:pt x="199" y="171"/>
                    <a:pt x="199" y="171"/>
                    <a:pt x="199" y="171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200" y="136"/>
                    <a:pt x="201" y="136"/>
                    <a:pt x="201" y="136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267"/>
                    <a:pt x="201" y="267"/>
                    <a:pt x="201" y="267"/>
                  </a:cubicBezTo>
                  <a:cubicBezTo>
                    <a:pt x="197" y="267"/>
                    <a:pt x="197" y="267"/>
                    <a:pt x="197" y="267"/>
                  </a:cubicBezTo>
                  <a:lnTo>
                    <a:pt x="197" y="171"/>
                  </a:lnTo>
                  <a:close/>
                  <a:moveTo>
                    <a:pt x="199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201" y="45"/>
                    <a:pt x="200" y="45"/>
                    <a:pt x="199" y="44"/>
                  </a:cubicBezTo>
                  <a:lnTo>
                    <a:pt x="199" y="5"/>
                  </a:lnTo>
                  <a:close/>
                  <a:moveTo>
                    <a:pt x="212" y="61"/>
                  </a:moveTo>
                  <a:cubicBezTo>
                    <a:pt x="217" y="61"/>
                    <a:pt x="222" y="66"/>
                    <a:pt x="222" y="71"/>
                  </a:cubicBezTo>
                  <a:cubicBezTo>
                    <a:pt x="222" y="77"/>
                    <a:pt x="217" y="81"/>
                    <a:pt x="212" y="81"/>
                  </a:cubicBezTo>
                  <a:cubicBezTo>
                    <a:pt x="206" y="81"/>
                    <a:pt x="202" y="77"/>
                    <a:pt x="202" y="71"/>
                  </a:cubicBezTo>
                  <a:cubicBezTo>
                    <a:pt x="202" y="66"/>
                    <a:pt x="206" y="61"/>
                    <a:pt x="212" y="61"/>
                  </a:cubicBezTo>
                  <a:close/>
                  <a:moveTo>
                    <a:pt x="231" y="164"/>
                  </a:moveTo>
                  <a:cubicBezTo>
                    <a:pt x="230" y="164"/>
                    <a:pt x="230" y="164"/>
                    <a:pt x="230" y="164"/>
                  </a:cubicBezTo>
                  <a:cubicBezTo>
                    <a:pt x="217" y="131"/>
                    <a:pt x="217" y="131"/>
                    <a:pt x="217" y="131"/>
                  </a:cubicBezTo>
                  <a:cubicBezTo>
                    <a:pt x="220" y="130"/>
                    <a:pt x="220" y="130"/>
                    <a:pt x="220" y="130"/>
                  </a:cubicBezTo>
                  <a:lnTo>
                    <a:pt x="231" y="164"/>
                  </a:lnTo>
                  <a:close/>
                  <a:moveTo>
                    <a:pt x="233" y="119"/>
                  </a:moveTo>
                  <a:cubicBezTo>
                    <a:pt x="258" y="143"/>
                    <a:pt x="258" y="143"/>
                    <a:pt x="258" y="143"/>
                  </a:cubicBezTo>
                  <a:cubicBezTo>
                    <a:pt x="256" y="145"/>
                    <a:pt x="256" y="145"/>
                    <a:pt x="256" y="145"/>
                  </a:cubicBezTo>
                  <a:cubicBezTo>
                    <a:pt x="231" y="120"/>
                    <a:pt x="231" y="120"/>
                    <a:pt x="231" y="120"/>
                  </a:cubicBezTo>
                  <a:cubicBezTo>
                    <a:pt x="232" y="120"/>
                    <a:pt x="232" y="119"/>
                    <a:pt x="233" y="119"/>
                  </a:cubicBezTo>
                  <a:close/>
                  <a:moveTo>
                    <a:pt x="241" y="103"/>
                  </a:moveTo>
                  <a:cubicBezTo>
                    <a:pt x="273" y="116"/>
                    <a:pt x="273" y="116"/>
                    <a:pt x="273" y="116"/>
                  </a:cubicBezTo>
                  <a:cubicBezTo>
                    <a:pt x="272" y="118"/>
                    <a:pt x="272" y="118"/>
                    <a:pt x="272" y="118"/>
                  </a:cubicBezTo>
                  <a:cubicBezTo>
                    <a:pt x="240" y="104"/>
                    <a:pt x="240" y="104"/>
                    <a:pt x="240" y="104"/>
                  </a:cubicBezTo>
                  <a:cubicBezTo>
                    <a:pt x="240" y="104"/>
                    <a:pt x="241" y="103"/>
                    <a:pt x="241" y="103"/>
                  </a:cubicBezTo>
                  <a:close/>
                  <a:moveTo>
                    <a:pt x="279" y="84"/>
                  </a:moveTo>
                  <a:cubicBezTo>
                    <a:pt x="375" y="84"/>
                    <a:pt x="375" y="84"/>
                    <a:pt x="375" y="84"/>
                  </a:cubicBezTo>
                  <a:cubicBezTo>
                    <a:pt x="375" y="88"/>
                    <a:pt x="375" y="88"/>
                    <a:pt x="375" y="88"/>
                  </a:cubicBezTo>
                  <a:cubicBezTo>
                    <a:pt x="279" y="88"/>
                    <a:pt x="279" y="88"/>
                    <a:pt x="279" y="88"/>
                  </a:cubicBezTo>
                  <a:lnTo>
                    <a:pt x="279" y="84"/>
                  </a:lnTo>
                  <a:close/>
                  <a:moveTo>
                    <a:pt x="359" y="55"/>
                  </a:moveTo>
                  <a:cubicBezTo>
                    <a:pt x="362" y="80"/>
                    <a:pt x="362" y="80"/>
                    <a:pt x="362" y="80"/>
                  </a:cubicBezTo>
                  <a:cubicBezTo>
                    <a:pt x="360" y="80"/>
                    <a:pt x="360" y="80"/>
                    <a:pt x="360" y="80"/>
                  </a:cubicBezTo>
                  <a:cubicBezTo>
                    <a:pt x="358" y="54"/>
                    <a:pt x="358" y="54"/>
                    <a:pt x="358" y="54"/>
                  </a:cubicBezTo>
                  <a:lnTo>
                    <a:pt x="359" y="55"/>
                  </a:lnTo>
                  <a:close/>
                  <a:moveTo>
                    <a:pt x="370" y="67"/>
                  </a:moveTo>
                  <a:cubicBezTo>
                    <a:pt x="397" y="83"/>
                    <a:pt x="397" y="83"/>
                    <a:pt x="397" y="83"/>
                  </a:cubicBezTo>
                  <a:cubicBezTo>
                    <a:pt x="397" y="85"/>
                    <a:pt x="397" y="85"/>
                    <a:pt x="397" y="85"/>
                  </a:cubicBezTo>
                  <a:cubicBezTo>
                    <a:pt x="370" y="72"/>
                    <a:pt x="370" y="72"/>
                    <a:pt x="370" y="72"/>
                  </a:cubicBezTo>
                  <a:lnTo>
                    <a:pt x="370" y="67"/>
                  </a:lnTo>
                  <a:close/>
                  <a:moveTo>
                    <a:pt x="411" y="89"/>
                  </a:moveTo>
                  <a:cubicBezTo>
                    <a:pt x="412" y="93"/>
                    <a:pt x="412" y="93"/>
                    <a:pt x="412" y="93"/>
                  </a:cubicBezTo>
                  <a:cubicBezTo>
                    <a:pt x="382" y="99"/>
                    <a:pt x="382" y="99"/>
                    <a:pt x="382" y="99"/>
                  </a:cubicBezTo>
                  <a:cubicBezTo>
                    <a:pt x="378" y="97"/>
                    <a:pt x="378" y="97"/>
                    <a:pt x="378" y="97"/>
                  </a:cubicBezTo>
                  <a:lnTo>
                    <a:pt x="411" y="89"/>
                  </a:lnTo>
                  <a:close/>
                  <a:moveTo>
                    <a:pt x="431" y="95"/>
                  </a:moveTo>
                  <a:cubicBezTo>
                    <a:pt x="403" y="130"/>
                    <a:pt x="403" y="130"/>
                    <a:pt x="403" y="130"/>
                  </a:cubicBezTo>
                  <a:cubicBezTo>
                    <a:pt x="400" y="127"/>
                    <a:pt x="400" y="127"/>
                    <a:pt x="400" y="127"/>
                  </a:cubicBezTo>
                  <a:cubicBezTo>
                    <a:pt x="428" y="91"/>
                    <a:pt x="428" y="91"/>
                    <a:pt x="428" y="91"/>
                  </a:cubicBezTo>
                  <a:lnTo>
                    <a:pt x="431" y="95"/>
                  </a:lnTo>
                  <a:close/>
                  <a:moveTo>
                    <a:pt x="447" y="98"/>
                  </a:moveTo>
                  <a:cubicBezTo>
                    <a:pt x="432" y="144"/>
                    <a:pt x="432" y="144"/>
                    <a:pt x="432" y="144"/>
                  </a:cubicBezTo>
                  <a:cubicBezTo>
                    <a:pt x="430" y="143"/>
                    <a:pt x="430" y="143"/>
                    <a:pt x="430" y="143"/>
                  </a:cubicBezTo>
                  <a:cubicBezTo>
                    <a:pt x="445" y="96"/>
                    <a:pt x="445" y="96"/>
                    <a:pt x="445" y="96"/>
                  </a:cubicBezTo>
                  <a:lnTo>
                    <a:pt x="447" y="98"/>
                  </a:lnTo>
                  <a:close/>
                  <a:moveTo>
                    <a:pt x="461" y="95"/>
                  </a:moveTo>
                  <a:cubicBezTo>
                    <a:pt x="463" y="95"/>
                    <a:pt x="463" y="95"/>
                    <a:pt x="463" y="95"/>
                  </a:cubicBezTo>
                  <a:cubicBezTo>
                    <a:pt x="463" y="155"/>
                    <a:pt x="463" y="155"/>
                    <a:pt x="463" y="155"/>
                  </a:cubicBezTo>
                  <a:cubicBezTo>
                    <a:pt x="461" y="155"/>
                    <a:pt x="461" y="155"/>
                    <a:pt x="461" y="155"/>
                  </a:cubicBezTo>
                  <a:lnTo>
                    <a:pt x="461" y="95"/>
                  </a:lnTo>
                  <a:close/>
                  <a:moveTo>
                    <a:pt x="207" y="286"/>
                  </a:moveTo>
                  <a:cubicBezTo>
                    <a:pt x="217" y="286"/>
                    <a:pt x="217" y="286"/>
                    <a:pt x="217" y="286"/>
                  </a:cubicBezTo>
                  <a:cubicBezTo>
                    <a:pt x="217" y="307"/>
                    <a:pt x="217" y="307"/>
                    <a:pt x="217" y="307"/>
                  </a:cubicBezTo>
                  <a:cubicBezTo>
                    <a:pt x="207" y="307"/>
                    <a:pt x="207" y="307"/>
                    <a:pt x="207" y="307"/>
                  </a:cubicBezTo>
                  <a:lnTo>
                    <a:pt x="207" y="286"/>
                  </a:lnTo>
                  <a:close/>
                  <a:moveTo>
                    <a:pt x="222" y="279"/>
                  </a:moveTo>
                  <a:cubicBezTo>
                    <a:pt x="226" y="276"/>
                    <a:pt x="226" y="276"/>
                    <a:pt x="226" y="276"/>
                  </a:cubicBezTo>
                  <a:cubicBezTo>
                    <a:pt x="226" y="311"/>
                    <a:pt x="226" y="311"/>
                    <a:pt x="226" y="311"/>
                  </a:cubicBezTo>
                  <a:cubicBezTo>
                    <a:pt x="222" y="309"/>
                    <a:pt x="222" y="309"/>
                    <a:pt x="222" y="309"/>
                  </a:cubicBezTo>
                  <a:lnTo>
                    <a:pt x="222" y="279"/>
                  </a:lnTo>
                  <a:close/>
                  <a:moveTo>
                    <a:pt x="345" y="260"/>
                  </a:moveTo>
                  <a:cubicBezTo>
                    <a:pt x="345" y="236"/>
                    <a:pt x="345" y="236"/>
                    <a:pt x="345" y="236"/>
                  </a:cubicBezTo>
                  <a:cubicBezTo>
                    <a:pt x="348" y="236"/>
                    <a:pt x="348" y="236"/>
                    <a:pt x="348" y="236"/>
                  </a:cubicBezTo>
                  <a:cubicBezTo>
                    <a:pt x="350" y="257"/>
                    <a:pt x="350" y="257"/>
                    <a:pt x="350" y="257"/>
                  </a:cubicBezTo>
                  <a:cubicBezTo>
                    <a:pt x="365" y="285"/>
                    <a:pt x="365" y="285"/>
                    <a:pt x="365" y="285"/>
                  </a:cubicBezTo>
                  <a:lnTo>
                    <a:pt x="345" y="260"/>
                  </a:lnTo>
                  <a:close/>
                  <a:moveTo>
                    <a:pt x="397" y="192"/>
                  </a:moveTo>
                  <a:cubicBezTo>
                    <a:pt x="397" y="182"/>
                    <a:pt x="397" y="182"/>
                    <a:pt x="397" y="182"/>
                  </a:cubicBezTo>
                  <a:cubicBezTo>
                    <a:pt x="401" y="182"/>
                    <a:pt x="401" y="182"/>
                    <a:pt x="401" y="182"/>
                  </a:cubicBezTo>
                  <a:cubicBezTo>
                    <a:pt x="409" y="190"/>
                    <a:pt x="409" y="190"/>
                    <a:pt x="409" y="190"/>
                  </a:cubicBezTo>
                  <a:cubicBezTo>
                    <a:pt x="407" y="204"/>
                    <a:pt x="407" y="204"/>
                    <a:pt x="407" y="204"/>
                  </a:cubicBezTo>
                  <a:cubicBezTo>
                    <a:pt x="398" y="210"/>
                    <a:pt x="398" y="210"/>
                    <a:pt x="398" y="210"/>
                  </a:cubicBezTo>
                  <a:cubicBezTo>
                    <a:pt x="395" y="210"/>
                    <a:pt x="395" y="210"/>
                    <a:pt x="395" y="210"/>
                  </a:cubicBezTo>
                  <a:cubicBezTo>
                    <a:pt x="395" y="203"/>
                    <a:pt x="395" y="203"/>
                    <a:pt x="395" y="203"/>
                  </a:cubicBezTo>
                  <a:cubicBezTo>
                    <a:pt x="400" y="203"/>
                    <a:pt x="400" y="203"/>
                    <a:pt x="400" y="203"/>
                  </a:cubicBezTo>
                  <a:cubicBezTo>
                    <a:pt x="400" y="201"/>
                    <a:pt x="400" y="201"/>
                    <a:pt x="400" y="201"/>
                  </a:cubicBezTo>
                  <a:cubicBezTo>
                    <a:pt x="395" y="201"/>
                    <a:pt x="395" y="201"/>
                    <a:pt x="395" y="201"/>
                  </a:cubicBezTo>
                  <a:cubicBezTo>
                    <a:pt x="395" y="192"/>
                    <a:pt x="395" y="192"/>
                    <a:pt x="395" y="192"/>
                  </a:cubicBezTo>
                  <a:lnTo>
                    <a:pt x="397" y="192"/>
                  </a:lnTo>
                  <a:close/>
                  <a:moveTo>
                    <a:pt x="407" y="219"/>
                  </a:moveTo>
                  <a:cubicBezTo>
                    <a:pt x="401" y="219"/>
                    <a:pt x="401" y="219"/>
                    <a:pt x="401" y="219"/>
                  </a:cubicBezTo>
                  <a:cubicBezTo>
                    <a:pt x="401" y="212"/>
                    <a:pt x="401" y="212"/>
                    <a:pt x="401" y="212"/>
                  </a:cubicBezTo>
                  <a:cubicBezTo>
                    <a:pt x="412" y="206"/>
                    <a:pt x="412" y="206"/>
                    <a:pt x="412" y="206"/>
                  </a:cubicBezTo>
                  <a:lnTo>
                    <a:pt x="407" y="219"/>
                  </a:lnTo>
                  <a:close/>
                  <a:moveTo>
                    <a:pt x="413" y="497"/>
                  </a:moveTo>
                  <a:cubicBezTo>
                    <a:pt x="426" y="428"/>
                    <a:pt x="426" y="428"/>
                    <a:pt x="426" y="428"/>
                  </a:cubicBezTo>
                  <a:cubicBezTo>
                    <a:pt x="423" y="403"/>
                    <a:pt x="423" y="403"/>
                    <a:pt x="423" y="403"/>
                  </a:cubicBezTo>
                  <a:cubicBezTo>
                    <a:pt x="412" y="451"/>
                    <a:pt x="412" y="451"/>
                    <a:pt x="412" y="451"/>
                  </a:cubicBezTo>
                  <a:cubicBezTo>
                    <a:pt x="406" y="451"/>
                    <a:pt x="406" y="451"/>
                    <a:pt x="406" y="451"/>
                  </a:cubicBezTo>
                  <a:cubicBezTo>
                    <a:pt x="406" y="408"/>
                    <a:pt x="406" y="408"/>
                    <a:pt x="406" y="408"/>
                  </a:cubicBezTo>
                  <a:cubicBezTo>
                    <a:pt x="424" y="395"/>
                    <a:pt x="424" y="395"/>
                    <a:pt x="424" y="395"/>
                  </a:cubicBezTo>
                  <a:cubicBezTo>
                    <a:pt x="433" y="320"/>
                    <a:pt x="433" y="320"/>
                    <a:pt x="433" y="320"/>
                  </a:cubicBezTo>
                  <a:cubicBezTo>
                    <a:pt x="398" y="400"/>
                    <a:pt x="398" y="400"/>
                    <a:pt x="398" y="400"/>
                  </a:cubicBezTo>
                  <a:cubicBezTo>
                    <a:pt x="395" y="400"/>
                    <a:pt x="395" y="400"/>
                    <a:pt x="395" y="400"/>
                  </a:cubicBezTo>
                  <a:cubicBezTo>
                    <a:pt x="395" y="351"/>
                    <a:pt x="395" y="351"/>
                    <a:pt x="395" y="351"/>
                  </a:cubicBezTo>
                  <a:cubicBezTo>
                    <a:pt x="406" y="320"/>
                    <a:pt x="406" y="320"/>
                    <a:pt x="406" y="320"/>
                  </a:cubicBezTo>
                  <a:cubicBezTo>
                    <a:pt x="385" y="302"/>
                    <a:pt x="385" y="302"/>
                    <a:pt x="385" y="302"/>
                  </a:cubicBezTo>
                  <a:cubicBezTo>
                    <a:pt x="406" y="280"/>
                    <a:pt x="406" y="280"/>
                    <a:pt x="406" y="280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04" y="301"/>
                    <a:pt x="404" y="301"/>
                    <a:pt x="404" y="301"/>
                  </a:cubicBezTo>
                  <a:cubicBezTo>
                    <a:pt x="425" y="319"/>
                    <a:pt x="425" y="319"/>
                    <a:pt x="425" y="319"/>
                  </a:cubicBezTo>
                  <a:cubicBezTo>
                    <a:pt x="456" y="296"/>
                    <a:pt x="456" y="296"/>
                    <a:pt x="456" y="296"/>
                  </a:cubicBezTo>
                  <a:cubicBezTo>
                    <a:pt x="478" y="218"/>
                    <a:pt x="478" y="218"/>
                    <a:pt x="478" y="218"/>
                  </a:cubicBezTo>
                  <a:cubicBezTo>
                    <a:pt x="469" y="184"/>
                    <a:pt x="469" y="184"/>
                    <a:pt x="469" y="184"/>
                  </a:cubicBezTo>
                  <a:cubicBezTo>
                    <a:pt x="482" y="173"/>
                    <a:pt x="482" y="173"/>
                    <a:pt x="482" y="173"/>
                  </a:cubicBezTo>
                  <a:cubicBezTo>
                    <a:pt x="486" y="167"/>
                    <a:pt x="486" y="167"/>
                    <a:pt x="486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62" y="176"/>
                    <a:pt x="462" y="176"/>
                    <a:pt x="462" y="176"/>
                  </a:cubicBezTo>
                  <a:cubicBezTo>
                    <a:pt x="457" y="226"/>
                    <a:pt x="457" y="226"/>
                    <a:pt x="457" y="226"/>
                  </a:cubicBezTo>
                  <a:cubicBezTo>
                    <a:pt x="417" y="228"/>
                    <a:pt x="417" y="228"/>
                    <a:pt x="417" y="228"/>
                  </a:cubicBezTo>
                  <a:cubicBezTo>
                    <a:pt x="460" y="233"/>
                    <a:pt x="460" y="233"/>
                    <a:pt x="460" y="233"/>
                  </a:cubicBezTo>
                  <a:cubicBezTo>
                    <a:pt x="416" y="240"/>
                    <a:pt x="416" y="240"/>
                    <a:pt x="416" y="240"/>
                  </a:cubicBezTo>
                  <a:cubicBezTo>
                    <a:pt x="421" y="255"/>
                    <a:pt x="421" y="255"/>
                    <a:pt x="421" y="255"/>
                  </a:cubicBezTo>
                  <a:cubicBezTo>
                    <a:pt x="413" y="265"/>
                    <a:pt x="413" y="265"/>
                    <a:pt x="413" y="265"/>
                  </a:cubicBezTo>
                  <a:cubicBezTo>
                    <a:pt x="394" y="257"/>
                    <a:pt x="394" y="257"/>
                    <a:pt x="394" y="257"/>
                  </a:cubicBezTo>
                  <a:cubicBezTo>
                    <a:pt x="377" y="266"/>
                    <a:pt x="377" y="266"/>
                    <a:pt x="377" y="266"/>
                  </a:cubicBezTo>
                  <a:cubicBezTo>
                    <a:pt x="368" y="256"/>
                    <a:pt x="368" y="256"/>
                    <a:pt x="368" y="256"/>
                  </a:cubicBezTo>
                  <a:cubicBezTo>
                    <a:pt x="379" y="222"/>
                    <a:pt x="379" y="222"/>
                    <a:pt x="379" y="222"/>
                  </a:cubicBezTo>
                  <a:cubicBezTo>
                    <a:pt x="384" y="222"/>
                    <a:pt x="384" y="222"/>
                    <a:pt x="384" y="222"/>
                  </a:cubicBezTo>
                  <a:cubicBezTo>
                    <a:pt x="387" y="251"/>
                    <a:pt x="387" y="251"/>
                    <a:pt x="387" y="251"/>
                  </a:cubicBezTo>
                  <a:cubicBezTo>
                    <a:pt x="394" y="230"/>
                    <a:pt x="394" y="230"/>
                    <a:pt x="394" y="230"/>
                  </a:cubicBezTo>
                  <a:cubicBezTo>
                    <a:pt x="411" y="231"/>
                    <a:pt x="411" y="231"/>
                    <a:pt x="411" y="231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15" y="227"/>
                    <a:pt x="415" y="227"/>
                    <a:pt x="415" y="227"/>
                  </a:cubicBezTo>
                  <a:cubicBezTo>
                    <a:pt x="412" y="220"/>
                    <a:pt x="412" y="220"/>
                    <a:pt x="412" y="220"/>
                  </a:cubicBezTo>
                  <a:cubicBezTo>
                    <a:pt x="418" y="210"/>
                    <a:pt x="418" y="210"/>
                    <a:pt x="418" y="210"/>
                  </a:cubicBezTo>
                  <a:cubicBezTo>
                    <a:pt x="421" y="188"/>
                    <a:pt x="421" y="188"/>
                    <a:pt x="421" y="188"/>
                  </a:cubicBezTo>
                  <a:cubicBezTo>
                    <a:pt x="406" y="175"/>
                    <a:pt x="406" y="175"/>
                    <a:pt x="406" y="175"/>
                  </a:cubicBezTo>
                  <a:cubicBezTo>
                    <a:pt x="394" y="176"/>
                    <a:pt x="394" y="176"/>
                    <a:pt x="394" y="176"/>
                  </a:cubicBezTo>
                  <a:cubicBezTo>
                    <a:pt x="384" y="184"/>
                    <a:pt x="384" y="184"/>
                    <a:pt x="384" y="184"/>
                  </a:cubicBezTo>
                  <a:cubicBezTo>
                    <a:pt x="381" y="122"/>
                    <a:pt x="381" y="122"/>
                    <a:pt x="381" y="122"/>
                  </a:cubicBezTo>
                  <a:cubicBezTo>
                    <a:pt x="378" y="118"/>
                    <a:pt x="378" y="118"/>
                    <a:pt x="378" y="118"/>
                  </a:cubicBezTo>
                  <a:cubicBezTo>
                    <a:pt x="375" y="221"/>
                    <a:pt x="375" y="221"/>
                    <a:pt x="375" y="221"/>
                  </a:cubicBezTo>
                  <a:cubicBezTo>
                    <a:pt x="367" y="233"/>
                    <a:pt x="367" y="233"/>
                    <a:pt x="367" y="233"/>
                  </a:cubicBezTo>
                  <a:cubicBezTo>
                    <a:pt x="367" y="233"/>
                    <a:pt x="366" y="232"/>
                    <a:pt x="364" y="225"/>
                  </a:cubicBezTo>
                  <a:cubicBezTo>
                    <a:pt x="362" y="218"/>
                    <a:pt x="365" y="200"/>
                    <a:pt x="365" y="200"/>
                  </a:cubicBezTo>
                  <a:cubicBezTo>
                    <a:pt x="373" y="120"/>
                    <a:pt x="373" y="120"/>
                    <a:pt x="373" y="120"/>
                  </a:cubicBezTo>
                  <a:cubicBezTo>
                    <a:pt x="367" y="127"/>
                    <a:pt x="367" y="127"/>
                    <a:pt x="367" y="127"/>
                  </a:cubicBezTo>
                  <a:cubicBezTo>
                    <a:pt x="363" y="176"/>
                    <a:pt x="363" y="176"/>
                    <a:pt x="363" y="176"/>
                  </a:cubicBezTo>
                  <a:cubicBezTo>
                    <a:pt x="345" y="189"/>
                    <a:pt x="345" y="189"/>
                    <a:pt x="345" y="189"/>
                  </a:cubicBezTo>
                  <a:cubicBezTo>
                    <a:pt x="340" y="215"/>
                    <a:pt x="340" y="215"/>
                    <a:pt x="340" y="215"/>
                  </a:cubicBezTo>
                  <a:cubicBezTo>
                    <a:pt x="347" y="195"/>
                    <a:pt x="347" y="195"/>
                    <a:pt x="347" y="195"/>
                  </a:cubicBezTo>
                  <a:cubicBezTo>
                    <a:pt x="361" y="188"/>
                    <a:pt x="361" y="188"/>
                    <a:pt x="361" y="188"/>
                  </a:cubicBezTo>
                  <a:cubicBezTo>
                    <a:pt x="359" y="201"/>
                    <a:pt x="359" y="201"/>
                    <a:pt x="359" y="201"/>
                  </a:cubicBezTo>
                  <a:cubicBezTo>
                    <a:pt x="350" y="207"/>
                    <a:pt x="350" y="207"/>
                    <a:pt x="350" y="207"/>
                  </a:cubicBezTo>
                  <a:cubicBezTo>
                    <a:pt x="332" y="230"/>
                    <a:pt x="332" y="230"/>
                    <a:pt x="332" y="230"/>
                  </a:cubicBezTo>
                  <a:cubicBezTo>
                    <a:pt x="330" y="270"/>
                    <a:pt x="330" y="270"/>
                    <a:pt x="330" y="270"/>
                  </a:cubicBezTo>
                  <a:cubicBezTo>
                    <a:pt x="370" y="304"/>
                    <a:pt x="370" y="304"/>
                    <a:pt x="370" y="304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387" y="356"/>
                    <a:pt x="387" y="356"/>
                    <a:pt x="387" y="356"/>
                  </a:cubicBezTo>
                  <a:cubicBezTo>
                    <a:pt x="350" y="337"/>
                    <a:pt x="350" y="337"/>
                    <a:pt x="350" y="337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290" y="318"/>
                    <a:pt x="290" y="318"/>
                    <a:pt x="290" y="318"/>
                  </a:cubicBezTo>
                  <a:cubicBezTo>
                    <a:pt x="253" y="336"/>
                    <a:pt x="253" y="336"/>
                    <a:pt x="253" y="336"/>
                  </a:cubicBezTo>
                  <a:cubicBezTo>
                    <a:pt x="253" y="350"/>
                    <a:pt x="253" y="350"/>
                    <a:pt x="253" y="350"/>
                  </a:cubicBezTo>
                  <a:cubicBezTo>
                    <a:pt x="253" y="367"/>
                    <a:pt x="253" y="367"/>
                    <a:pt x="253" y="367"/>
                  </a:cubicBezTo>
                  <a:cubicBezTo>
                    <a:pt x="229" y="367"/>
                    <a:pt x="229" y="367"/>
                    <a:pt x="229" y="367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07" y="351"/>
                    <a:pt x="207" y="351"/>
                    <a:pt x="207" y="351"/>
                  </a:cubicBezTo>
                  <a:cubicBezTo>
                    <a:pt x="207" y="326"/>
                    <a:pt x="207" y="326"/>
                    <a:pt x="20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32" y="326"/>
                    <a:pt x="235" y="323"/>
                    <a:pt x="235" y="318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75"/>
                    <a:pt x="236" y="275"/>
                    <a:pt x="236" y="275"/>
                  </a:cubicBezTo>
                  <a:cubicBezTo>
                    <a:pt x="236" y="275"/>
                    <a:pt x="236" y="275"/>
                    <a:pt x="236" y="274"/>
                  </a:cubicBezTo>
                  <a:cubicBezTo>
                    <a:pt x="236" y="270"/>
                    <a:pt x="232" y="266"/>
                    <a:pt x="228" y="266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07" y="266"/>
                    <a:pt x="207" y="266"/>
                    <a:pt x="207" y="266"/>
                  </a:cubicBezTo>
                  <a:cubicBezTo>
                    <a:pt x="207" y="171"/>
                    <a:pt x="207" y="171"/>
                    <a:pt x="207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38"/>
                    <a:pt x="205" y="138"/>
                    <a:pt x="205" y="138"/>
                  </a:cubicBezTo>
                  <a:cubicBezTo>
                    <a:pt x="206" y="137"/>
                    <a:pt x="208" y="137"/>
                    <a:pt x="209" y="137"/>
                  </a:cubicBezTo>
                  <a:cubicBezTo>
                    <a:pt x="221" y="168"/>
                    <a:pt x="221" y="168"/>
                    <a:pt x="221" y="168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20" y="173"/>
                    <a:pt x="220" y="173"/>
                    <a:pt x="220" y="173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7" y="162"/>
                    <a:pt x="237" y="162"/>
                    <a:pt x="237" y="162"/>
                  </a:cubicBezTo>
                  <a:cubicBezTo>
                    <a:pt x="235" y="163"/>
                    <a:pt x="235" y="163"/>
                    <a:pt x="235" y="163"/>
                  </a:cubicBezTo>
                  <a:cubicBezTo>
                    <a:pt x="223" y="131"/>
                    <a:pt x="223" y="131"/>
                    <a:pt x="223" y="131"/>
                  </a:cubicBezTo>
                  <a:cubicBezTo>
                    <a:pt x="224" y="130"/>
                    <a:pt x="225" y="129"/>
                    <a:pt x="226" y="129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52" y="158"/>
                    <a:pt x="252" y="158"/>
                    <a:pt x="252" y="158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1" y="142"/>
                    <a:pt x="261" y="142"/>
                    <a:pt x="261" y="142"/>
                  </a:cubicBezTo>
                  <a:cubicBezTo>
                    <a:pt x="236" y="118"/>
                    <a:pt x="236" y="118"/>
                    <a:pt x="236" y="118"/>
                  </a:cubicBezTo>
                  <a:cubicBezTo>
                    <a:pt x="237" y="117"/>
                    <a:pt x="237" y="116"/>
                    <a:pt x="238" y="115"/>
                  </a:cubicBezTo>
                  <a:cubicBezTo>
                    <a:pt x="271" y="128"/>
                    <a:pt x="271" y="128"/>
                    <a:pt x="271" y="128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81" y="114"/>
                    <a:pt x="281" y="114"/>
                    <a:pt x="281" y="114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4"/>
                    <a:pt x="277" y="114"/>
                    <a:pt x="277" y="114"/>
                  </a:cubicBezTo>
                  <a:cubicBezTo>
                    <a:pt x="244" y="101"/>
                    <a:pt x="244" y="101"/>
                    <a:pt x="244" y="101"/>
                  </a:cubicBezTo>
                  <a:cubicBezTo>
                    <a:pt x="244" y="100"/>
                    <a:pt x="244" y="99"/>
                    <a:pt x="244" y="98"/>
                  </a:cubicBezTo>
                  <a:cubicBezTo>
                    <a:pt x="279" y="98"/>
                    <a:pt x="279" y="98"/>
                    <a:pt x="279" y="98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368" y="100"/>
                    <a:pt x="368" y="100"/>
                    <a:pt x="368" y="100"/>
                  </a:cubicBezTo>
                  <a:cubicBezTo>
                    <a:pt x="369" y="101"/>
                    <a:pt x="369" y="103"/>
                    <a:pt x="370" y="105"/>
                  </a:cubicBezTo>
                  <a:cubicBezTo>
                    <a:pt x="371" y="109"/>
                    <a:pt x="374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406" y="100"/>
                    <a:pt x="406" y="100"/>
                    <a:pt x="406" y="100"/>
                  </a:cubicBezTo>
                  <a:cubicBezTo>
                    <a:pt x="416" y="100"/>
                    <a:pt x="416" y="100"/>
                    <a:pt x="416" y="10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3" y="131"/>
                    <a:pt x="395" y="134"/>
                    <a:pt x="399" y="136"/>
                  </a:cubicBezTo>
                  <a:cubicBezTo>
                    <a:pt x="403" y="139"/>
                    <a:pt x="406" y="140"/>
                    <a:pt x="407" y="139"/>
                  </a:cubicBezTo>
                  <a:cubicBezTo>
                    <a:pt x="407" y="139"/>
                    <a:pt x="407" y="139"/>
                    <a:pt x="407" y="139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39" y="100"/>
                    <a:pt x="439" y="100"/>
                    <a:pt x="439" y="100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2" y="149"/>
                    <a:pt x="426" y="151"/>
                    <a:pt x="430" y="153"/>
                  </a:cubicBezTo>
                  <a:cubicBezTo>
                    <a:pt x="434" y="154"/>
                    <a:pt x="438" y="155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60"/>
                    <a:pt x="461" y="161"/>
                    <a:pt x="466" y="161"/>
                  </a:cubicBezTo>
                  <a:cubicBezTo>
                    <a:pt x="471" y="161"/>
                    <a:pt x="474" y="160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00"/>
                    <a:pt x="475" y="100"/>
                    <a:pt x="475" y="100"/>
                  </a:cubicBezTo>
                  <a:cubicBezTo>
                    <a:pt x="481" y="100"/>
                    <a:pt x="481" y="100"/>
                    <a:pt x="481" y="100"/>
                  </a:cubicBezTo>
                  <a:cubicBezTo>
                    <a:pt x="481" y="88"/>
                    <a:pt x="481" y="88"/>
                    <a:pt x="481" y="88"/>
                  </a:cubicBezTo>
                  <a:cubicBezTo>
                    <a:pt x="412" y="88"/>
                    <a:pt x="412" y="88"/>
                    <a:pt x="412" y="88"/>
                  </a:cubicBezTo>
                  <a:cubicBezTo>
                    <a:pt x="412" y="84"/>
                    <a:pt x="412" y="84"/>
                    <a:pt x="412" y="84"/>
                  </a:cubicBezTo>
                  <a:cubicBezTo>
                    <a:pt x="481" y="84"/>
                    <a:pt x="481" y="84"/>
                    <a:pt x="481" y="84"/>
                  </a:cubicBezTo>
                  <a:cubicBezTo>
                    <a:pt x="481" y="80"/>
                    <a:pt x="481" y="80"/>
                    <a:pt x="481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11" y="80"/>
                    <a:pt x="411" y="80"/>
                    <a:pt x="411" y="80"/>
                  </a:cubicBezTo>
                  <a:cubicBezTo>
                    <a:pt x="404" y="79"/>
                    <a:pt x="386" y="75"/>
                    <a:pt x="374" y="63"/>
                  </a:cubicBezTo>
                  <a:cubicBezTo>
                    <a:pt x="357" y="46"/>
                    <a:pt x="357" y="34"/>
                    <a:pt x="357" y="34"/>
                  </a:cubicBezTo>
                  <a:cubicBezTo>
                    <a:pt x="354" y="34"/>
                    <a:pt x="354" y="34"/>
                    <a:pt x="354" y="34"/>
                  </a:cubicBezTo>
                  <a:cubicBezTo>
                    <a:pt x="354" y="80"/>
                    <a:pt x="354" y="80"/>
                    <a:pt x="354" y="80"/>
                  </a:cubicBezTo>
                  <a:cubicBezTo>
                    <a:pt x="350" y="80"/>
                    <a:pt x="350" y="80"/>
                    <a:pt x="350" y="80"/>
                  </a:cubicBezTo>
                  <a:cubicBezTo>
                    <a:pt x="350" y="34"/>
                    <a:pt x="350" y="34"/>
                    <a:pt x="350" y="34"/>
                  </a:cubicBezTo>
                  <a:cubicBezTo>
                    <a:pt x="344" y="34"/>
                    <a:pt x="344" y="34"/>
                    <a:pt x="344" y="34"/>
                  </a:cubicBezTo>
                  <a:cubicBezTo>
                    <a:pt x="344" y="80"/>
                    <a:pt x="344" y="80"/>
                    <a:pt x="344" y="80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9" y="82"/>
                    <a:pt x="279" y="82"/>
                    <a:pt x="279" y="82"/>
                  </a:cubicBezTo>
                  <a:cubicBezTo>
                    <a:pt x="244" y="82"/>
                    <a:pt x="244" y="82"/>
                    <a:pt x="244" y="82"/>
                  </a:cubicBezTo>
                  <a:cubicBezTo>
                    <a:pt x="241" y="62"/>
                    <a:pt x="225" y="46"/>
                    <a:pt x="205" y="43"/>
                  </a:cubicBezTo>
                  <a:cubicBezTo>
                    <a:pt x="205" y="4"/>
                    <a:pt x="205" y="4"/>
                    <a:pt x="205" y="4"/>
                  </a:cubicBezTo>
                  <a:cubicBezTo>
                    <a:pt x="207" y="4"/>
                    <a:pt x="207" y="4"/>
                    <a:pt x="207" y="4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90" y="43"/>
                    <a:pt x="190" y="43"/>
                    <a:pt x="190" y="43"/>
                  </a:cubicBezTo>
                  <a:cubicBezTo>
                    <a:pt x="188" y="43"/>
                    <a:pt x="187" y="43"/>
                    <a:pt x="186" y="43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2" y="3"/>
                    <a:pt x="172" y="3"/>
                    <a:pt x="172" y="3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1" y="49"/>
                    <a:pt x="170" y="50"/>
                    <a:pt x="169" y="51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57" y="62"/>
                    <a:pt x="157" y="63"/>
                    <a:pt x="156" y="64"/>
                  </a:cubicBezTo>
                  <a:cubicBezTo>
                    <a:pt x="122" y="51"/>
                    <a:pt x="122" y="51"/>
                    <a:pt x="122" y="51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6" y="66"/>
                    <a:pt x="116" y="66"/>
                    <a:pt x="116" y="66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9"/>
                    <a:pt x="149" y="81"/>
                    <a:pt x="149" y="82"/>
                  </a:cubicBezTo>
                  <a:cubicBezTo>
                    <a:pt x="110" y="82"/>
                    <a:pt x="110" y="82"/>
                    <a:pt x="110" y="82"/>
                  </a:cubicBezTo>
                  <a:cubicBezTo>
                    <a:pt x="110" y="80"/>
                    <a:pt x="110" y="80"/>
                    <a:pt x="110" y="80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8" y="80"/>
                    <a:pt x="68" y="80"/>
                    <a:pt x="67" y="80"/>
                  </a:cubicBezTo>
                  <a:cubicBezTo>
                    <a:pt x="63" y="80"/>
                    <a:pt x="59" y="84"/>
                    <a:pt x="59" y="89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82"/>
                    <a:pt x="63" y="286"/>
                    <a:pt x="67" y="286"/>
                  </a:cubicBezTo>
                  <a:cubicBezTo>
                    <a:pt x="68" y="286"/>
                    <a:pt x="68" y="286"/>
                    <a:pt x="6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7" y="286"/>
                    <a:pt x="187" y="286"/>
                    <a:pt x="187" y="28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48" y="307"/>
                    <a:pt x="145" y="310"/>
                    <a:pt x="145" y="315"/>
                  </a:cubicBezTo>
                  <a:cubicBezTo>
                    <a:pt x="145" y="315"/>
                    <a:pt x="145" y="315"/>
                    <a:pt x="145" y="315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51"/>
                    <a:pt x="145" y="351"/>
                    <a:pt x="145" y="351"/>
                  </a:cubicBezTo>
                  <a:cubicBezTo>
                    <a:pt x="86" y="351"/>
                    <a:pt x="86" y="351"/>
                    <a:pt x="86" y="351"/>
                  </a:cubicBezTo>
                  <a:cubicBezTo>
                    <a:pt x="87" y="400"/>
                    <a:pt x="87" y="400"/>
                    <a:pt x="87" y="400"/>
                  </a:cubicBezTo>
                  <a:cubicBezTo>
                    <a:pt x="103" y="418"/>
                    <a:pt x="103" y="418"/>
                    <a:pt x="103" y="418"/>
                  </a:cubicBezTo>
                  <a:cubicBezTo>
                    <a:pt x="103" y="451"/>
                    <a:pt x="103" y="451"/>
                    <a:pt x="103" y="451"/>
                  </a:cubicBezTo>
                  <a:cubicBezTo>
                    <a:pt x="122" y="459"/>
                    <a:pt x="122" y="459"/>
                    <a:pt x="122" y="459"/>
                  </a:cubicBezTo>
                  <a:cubicBezTo>
                    <a:pt x="122" y="505"/>
                    <a:pt x="122" y="505"/>
                    <a:pt x="122" y="505"/>
                  </a:cubicBezTo>
                  <a:cubicBezTo>
                    <a:pt x="38" y="520"/>
                    <a:pt x="7" y="539"/>
                    <a:pt x="4" y="540"/>
                  </a:cubicBezTo>
                  <a:cubicBezTo>
                    <a:pt x="0" y="540"/>
                    <a:pt x="19" y="543"/>
                    <a:pt x="46" y="556"/>
                  </a:cubicBezTo>
                  <a:cubicBezTo>
                    <a:pt x="80" y="572"/>
                    <a:pt x="76" y="581"/>
                    <a:pt x="76" y="581"/>
                  </a:cubicBezTo>
                  <a:cubicBezTo>
                    <a:pt x="76" y="581"/>
                    <a:pt x="135" y="543"/>
                    <a:pt x="263" y="520"/>
                  </a:cubicBezTo>
                  <a:cubicBezTo>
                    <a:pt x="330" y="508"/>
                    <a:pt x="451" y="503"/>
                    <a:pt x="495" y="512"/>
                  </a:cubicBezTo>
                  <a:cubicBezTo>
                    <a:pt x="495" y="512"/>
                    <a:pt x="461" y="504"/>
                    <a:pt x="413" y="4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53"/>
            <p:cNvSpPr>
              <a:spLocks noEditPoints="1"/>
            </p:cNvSpPr>
            <p:nvPr/>
          </p:nvSpPr>
          <p:spPr bwMode="auto">
            <a:xfrm>
              <a:off x="4804858" y="3977648"/>
              <a:ext cx="1793875" cy="1787526"/>
            </a:xfrm>
            <a:custGeom>
              <a:avLst/>
              <a:gdLst>
                <a:gd name="T0" fmla="*/ 484 w 968"/>
                <a:gd name="T1" fmla="*/ 953 h 967"/>
                <a:gd name="T2" fmla="*/ 14 w 968"/>
                <a:gd name="T3" fmla="*/ 482 h 967"/>
                <a:gd name="T4" fmla="*/ 484 w 968"/>
                <a:gd name="T5" fmla="*/ 12 h 967"/>
                <a:gd name="T6" fmla="*/ 954 w 968"/>
                <a:gd name="T7" fmla="*/ 482 h 967"/>
                <a:gd name="T8" fmla="*/ 484 w 968"/>
                <a:gd name="T9" fmla="*/ 953 h 967"/>
                <a:gd name="T10" fmla="*/ 484 w 968"/>
                <a:gd name="T11" fmla="*/ 0 h 967"/>
                <a:gd name="T12" fmla="*/ 0 w 968"/>
                <a:gd name="T13" fmla="*/ 483 h 967"/>
                <a:gd name="T14" fmla="*/ 484 w 968"/>
                <a:gd name="T15" fmla="*/ 967 h 967"/>
                <a:gd name="T16" fmla="*/ 968 w 968"/>
                <a:gd name="T17" fmla="*/ 483 h 967"/>
                <a:gd name="T18" fmla="*/ 484 w 968"/>
                <a:gd name="T19" fmla="*/ 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8" h="967">
                  <a:moveTo>
                    <a:pt x="484" y="953"/>
                  </a:moveTo>
                  <a:cubicBezTo>
                    <a:pt x="224" y="953"/>
                    <a:pt x="14" y="742"/>
                    <a:pt x="14" y="482"/>
                  </a:cubicBezTo>
                  <a:cubicBezTo>
                    <a:pt x="14" y="223"/>
                    <a:pt x="224" y="12"/>
                    <a:pt x="484" y="12"/>
                  </a:cubicBezTo>
                  <a:cubicBezTo>
                    <a:pt x="744" y="12"/>
                    <a:pt x="954" y="223"/>
                    <a:pt x="954" y="482"/>
                  </a:cubicBezTo>
                  <a:cubicBezTo>
                    <a:pt x="954" y="742"/>
                    <a:pt x="744" y="953"/>
                    <a:pt x="484" y="953"/>
                  </a:cubicBezTo>
                  <a:close/>
                  <a:moveTo>
                    <a:pt x="484" y="0"/>
                  </a:moveTo>
                  <a:cubicBezTo>
                    <a:pt x="217" y="0"/>
                    <a:pt x="0" y="216"/>
                    <a:pt x="0" y="483"/>
                  </a:cubicBezTo>
                  <a:cubicBezTo>
                    <a:pt x="0" y="750"/>
                    <a:pt x="217" y="967"/>
                    <a:pt x="484" y="967"/>
                  </a:cubicBezTo>
                  <a:cubicBezTo>
                    <a:pt x="751" y="967"/>
                    <a:pt x="968" y="750"/>
                    <a:pt x="968" y="483"/>
                  </a:cubicBezTo>
                  <a:cubicBezTo>
                    <a:pt x="968" y="216"/>
                    <a:pt x="751" y="0"/>
                    <a:pt x="48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54"/>
            <p:cNvSpPr/>
            <p:nvPr/>
          </p:nvSpPr>
          <p:spPr bwMode="auto">
            <a:xfrm>
              <a:off x="5008058" y="4552323"/>
              <a:ext cx="65088" cy="60325"/>
            </a:xfrm>
            <a:custGeom>
              <a:avLst/>
              <a:gdLst>
                <a:gd name="T0" fmla="*/ 23 w 35"/>
                <a:gd name="T1" fmla="*/ 3 h 32"/>
                <a:gd name="T2" fmla="*/ 10 w 35"/>
                <a:gd name="T3" fmla="*/ 1 h 32"/>
                <a:gd name="T4" fmla="*/ 2 w 35"/>
                <a:gd name="T5" fmla="*/ 9 h 32"/>
                <a:gd name="T6" fmla="*/ 1 w 35"/>
                <a:gd name="T7" fmla="*/ 20 h 32"/>
                <a:gd name="T8" fmla="*/ 11 w 35"/>
                <a:gd name="T9" fmla="*/ 29 h 32"/>
                <a:gd name="T10" fmla="*/ 25 w 35"/>
                <a:gd name="T11" fmla="*/ 31 h 32"/>
                <a:gd name="T12" fmla="*/ 33 w 35"/>
                <a:gd name="T13" fmla="*/ 23 h 32"/>
                <a:gd name="T14" fmla="*/ 33 w 35"/>
                <a:gd name="T15" fmla="*/ 12 h 32"/>
                <a:gd name="T16" fmla="*/ 23 w 35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2">
                  <a:moveTo>
                    <a:pt x="23" y="3"/>
                  </a:moveTo>
                  <a:cubicBezTo>
                    <a:pt x="18" y="0"/>
                    <a:pt x="13" y="0"/>
                    <a:pt x="10" y="1"/>
                  </a:cubicBezTo>
                  <a:cubicBezTo>
                    <a:pt x="6" y="2"/>
                    <a:pt x="3" y="5"/>
                    <a:pt x="2" y="9"/>
                  </a:cubicBezTo>
                  <a:cubicBezTo>
                    <a:pt x="0" y="13"/>
                    <a:pt x="0" y="17"/>
                    <a:pt x="1" y="20"/>
                  </a:cubicBezTo>
                  <a:cubicBezTo>
                    <a:pt x="3" y="24"/>
                    <a:pt x="6" y="27"/>
                    <a:pt x="11" y="29"/>
                  </a:cubicBezTo>
                  <a:cubicBezTo>
                    <a:pt x="16" y="31"/>
                    <a:pt x="21" y="32"/>
                    <a:pt x="25" y="31"/>
                  </a:cubicBezTo>
                  <a:cubicBezTo>
                    <a:pt x="28" y="29"/>
                    <a:pt x="31" y="27"/>
                    <a:pt x="33" y="23"/>
                  </a:cubicBezTo>
                  <a:cubicBezTo>
                    <a:pt x="35" y="19"/>
                    <a:pt x="35" y="15"/>
                    <a:pt x="33" y="12"/>
                  </a:cubicBezTo>
                  <a:cubicBezTo>
                    <a:pt x="32" y="8"/>
                    <a:pt x="28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55"/>
            <p:cNvSpPr/>
            <p:nvPr/>
          </p:nvSpPr>
          <p:spPr bwMode="auto">
            <a:xfrm>
              <a:off x="5581145" y="5347661"/>
              <a:ext cx="41275" cy="74613"/>
            </a:xfrm>
            <a:custGeom>
              <a:avLst/>
              <a:gdLst>
                <a:gd name="T0" fmla="*/ 22 w 22"/>
                <a:gd name="T1" fmla="*/ 0 h 40"/>
                <a:gd name="T2" fmla="*/ 22 w 22"/>
                <a:gd name="T3" fmla="*/ 40 h 40"/>
                <a:gd name="T4" fmla="*/ 11 w 22"/>
                <a:gd name="T5" fmla="*/ 40 h 40"/>
                <a:gd name="T6" fmla="*/ 11 w 22"/>
                <a:gd name="T7" fmla="*/ 14 h 40"/>
                <a:gd name="T8" fmla="*/ 6 w 22"/>
                <a:gd name="T9" fmla="*/ 17 h 40"/>
                <a:gd name="T10" fmla="*/ 0 w 22"/>
                <a:gd name="T11" fmla="*/ 19 h 40"/>
                <a:gd name="T12" fmla="*/ 0 w 22"/>
                <a:gd name="T13" fmla="*/ 11 h 40"/>
                <a:gd name="T14" fmla="*/ 8 w 22"/>
                <a:gd name="T15" fmla="*/ 6 h 40"/>
                <a:gd name="T16" fmla="*/ 13 w 22"/>
                <a:gd name="T17" fmla="*/ 0 h 40"/>
                <a:gd name="T18" fmla="*/ 22 w 22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0">
                  <a:moveTo>
                    <a:pt x="22" y="0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9" y="15"/>
                    <a:pt x="8" y="16"/>
                    <a:pt x="6" y="17"/>
                  </a:cubicBezTo>
                  <a:cubicBezTo>
                    <a:pt x="4" y="18"/>
                    <a:pt x="2" y="19"/>
                    <a:pt x="0" y="1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0"/>
                    <a:pt x="6" y="8"/>
                    <a:pt x="8" y="6"/>
                  </a:cubicBezTo>
                  <a:cubicBezTo>
                    <a:pt x="10" y="5"/>
                    <a:pt x="12" y="3"/>
                    <a:pt x="13" y="0"/>
                  </a:cubicBez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56"/>
            <p:cNvSpPr>
              <a:spLocks noEditPoints="1"/>
            </p:cNvSpPr>
            <p:nvPr/>
          </p:nvSpPr>
          <p:spPr bwMode="auto">
            <a:xfrm>
              <a:off x="5639883" y="5347661"/>
              <a:ext cx="60325" cy="74613"/>
            </a:xfrm>
            <a:custGeom>
              <a:avLst/>
              <a:gdLst>
                <a:gd name="T0" fmla="*/ 21 w 32"/>
                <a:gd name="T1" fmla="*/ 14 h 40"/>
                <a:gd name="T2" fmla="*/ 19 w 32"/>
                <a:gd name="T3" fmla="*/ 9 h 40"/>
                <a:gd name="T4" fmla="*/ 15 w 32"/>
                <a:gd name="T5" fmla="*/ 7 h 40"/>
                <a:gd name="T6" fmla="*/ 12 w 32"/>
                <a:gd name="T7" fmla="*/ 9 h 40"/>
                <a:gd name="T8" fmla="*/ 10 w 32"/>
                <a:gd name="T9" fmla="*/ 13 h 40"/>
                <a:gd name="T10" fmla="*/ 12 w 32"/>
                <a:gd name="T11" fmla="*/ 18 h 40"/>
                <a:gd name="T12" fmla="*/ 15 w 32"/>
                <a:gd name="T13" fmla="*/ 20 h 40"/>
                <a:gd name="T14" fmla="*/ 19 w 32"/>
                <a:gd name="T15" fmla="*/ 18 h 40"/>
                <a:gd name="T16" fmla="*/ 21 w 32"/>
                <a:gd name="T17" fmla="*/ 14 h 40"/>
                <a:gd name="T18" fmla="*/ 1 w 32"/>
                <a:gd name="T19" fmla="*/ 31 h 40"/>
                <a:gd name="T20" fmla="*/ 12 w 32"/>
                <a:gd name="T21" fmla="*/ 30 h 40"/>
                <a:gd name="T22" fmla="*/ 13 w 32"/>
                <a:gd name="T23" fmla="*/ 33 h 40"/>
                <a:gd name="T24" fmla="*/ 15 w 32"/>
                <a:gd name="T25" fmla="*/ 34 h 40"/>
                <a:gd name="T26" fmla="*/ 20 w 32"/>
                <a:gd name="T27" fmla="*/ 31 h 40"/>
                <a:gd name="T28" fmla="*/ 21 w 32"/>
                <a:gd name="T29" fmla="*/ 23 h 40"/>
                <a:gd name="T30" fmla="*/ 17 w 32"/>
                <a:gd name="T31" fmla="*/ 26 h 40"/>
                <a:gd name="T32" fmla="*/ 13 w 32"/>
                <a:gd name="T33" fmla="*/ 27 h 40"/>
                <a:gd name="T34" fmla="*/ 4 w 32"/>
                <a:gd name="T35" fmla="*/ 23 h 40"/>
                <a:gd name="T36" fmla="*/ 0 w 32"/>
                <a:gd name="T37" fmla="*/ 14 h 40"/>
                <a:gd name="T38" fmla="*/ 2 w 32"/>
                <a:gd name="T39" fmla="*/ 7 h 40"/>
                <a:gd name="T40" fmla="*/ 7 w 32"/>
                <a:gd name="T41" fmla="*/ 2 h 40"/>
                <a:gd name="T42" fmla="*/ 15 w 32"/>
                <a:gd name="T43" fmla="*/ 0 h 40"/>
                <a:gd name="T44" fmla="*/ 24 w 32"/>
                <a:gd name="T45" fmla="*/ 2 h 40"/>
                <a:gd name="T46" fmla="*/ 30 w 32"/>
                <a:gd name="T47" fmla="*/ 9 h 40"/>
                <a:gd name="T48" fmla="*/ 32 w 32"/>
                <a:gd name="T49" fmla="*/ 20 h 40"/>
                <a:gd name="T50" fmla="*/ 28 w 32"/>
                <a:gd name="T51" fmla="*/ 35 h 40"/>
                <a:gd name="T52" fmla="*/ 15 w 32"/>
                <a:gd name="T53" fmla="*/ 40 h 40"/>
                <a:gd name="T54" fmla="*/ 8 w 32"/>
                <a:gd name="T55" fmla="*/ 39 h 40"/>
                <a:gd name="T56" fmla="*/ 4 w 32"/>
                <a:gd name="T57" fmla="*/ 36 h 40"/>
                <a:gd name="T58" fmla="*/ 1 w 32"/>
                <a:gd name="T5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" h="40">
                  <a:moveTo>
                    <a:pt x="21" y="14"/>
                  </a:moveTo>
                  <a:cubicBezTo>
                    <a:pt x="21" y="12"/>
                    <a:pt x="20" y="10"/>
                    <a:pt x="19" y="9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11" y="10"/>
                    <a:pt x="10" y="11"/>
                    <a:pt x="10" y="13"/>
                  </a:cubicBezTo>
                  <a:cubicBezTo>
                    <a:pt x="10" y="16"/>
                    <a:pt x="11" y="17"/>
                    <a:pt x="12" y="18"/>
                  </a:cubicBezTo>
                  <a:cubicBezTo>
                    <a:pt x="13" y="20"/>
                    <a:pt x="14" y="20"/>
                    <a:pt x="15" y="20"/>
                  </a:cubicBezTo>
                  <a:cubicBezTo>
                    <a:pt x="17" y="20"/>
                    <a:pt x="18" y="20"/>
                    <a:pt x="19" y="18"/>
                  </a:cubicBezTo>
                  <a:cubicBezTo>
                    <a:pt x="20" y="17"/>
                    <a:pt x="21" y="16"/>
                    <a:pt x="21" y="14"/>
                  </a:cubicBezTo>
                  <a:close/>
                  <a:moveTo>
                    <a:pt x="1" y="31"/>
                  </a:move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2"/>
                    <a:pt x="13" y="33"/>
                  </a:cubicBezTo>
                  <a:cubicBezTo>
                    <a:pt x="14" y="33"/>
                    <a:pt x="15" y="34"/>
                    <a:pt x="15" y="34"/>
                  </a:cubicBezTo>
                  <a:cubicBezTo>
                    <a:pt x="17" y="34"/>
                    <a:pt x="19" y="33"/>
                    <a:pt x="20" y="31"/>
                  </a:cubicBezTo>
                  <a:cubicBezTo>
                    <a:pt x="20" y="30"/>
                    <a:pt x="21" y="27"/>
                    <a:pt x="21" y="23"/>
                  </a:cubicBezTo>
                  <a:cubicBezTo>
                    <a:pt x="20" y="24"/>
                    <a:pt x="19" y="25"/>
                    <a:pt x="17" y="26"/>
                  </a:cubicBezTo>
                  <a:cubicBezTo>
                    <a:pt x="16" y="26"/>
                    <a:pt x="14" y="27"/>
                    <a:pt x="13" y="27"/>
                  </a:cubicBezTo>
                  <a:cubicBezTo>
                    <a:pt x="9" y="27"/>
                    <a:pt x="6" y="26"/>
                    <a:pt x="4" y="23"/>
                  </a:cubicBezTo>
                  <a:cubicBezTo>
                    <a:pt x="1" y="21"/>
                    <a:pt x="0" y="17"/>
                    <a:pt x="0" y="14"/>
                  </a:cubicBezTo>
                  <a:cubicBezTo>
                    <a:pt x="0" y="11"/>
                    <a:pt x="1" y="9"/>
                    <a:pt x="2" y="7"/>
                  </a:cubicBezTo>
                  <a:cubicBezTo>
                    <a:pt x="3" y="5"/>
                    <a:pt x="5" y="3"/>
                    <a:pt x="7" y="2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7" y="4"/>
                    <a:pt x="29" y="6"/>
                    <a:pt x="30" y="9"/>
                  </a:cubicBezTo>
                  <a:cubicBezTo>
                    <a:pt x="31" y="11"/>
                    <a:pt x="32" y="15"/>
                    <a:pt x="32" y="20"/>
                  </a:cubicBezTo>
                  <a:cubicBezTo>
                    <a:pt x="32" y="27"/>
                    <a:pt x="31" y="32"/>
                    <a:pt x="28" y="35"/>
                  </a:cubicBezTo>
                  <a:cubicBezTo>
                    <a:pt x="25" y="39"/>
                    <a:pt x="21" y="40"/>
                    <a:pt x="15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5" y="37"/>
                    <a:pt x="4" y="36"/>
                  </a:cubicBezTo>
                  <a:cubicBezTo>
                    <a:pt x="2" y="35"/>
                    <a:pt x="2" y="33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57"/>
            <p:cNvSpPr/>
            <p:nvPr/>
          </p:nvSpPr>
          <p:spPr bwMode="auto">
            <a:xfrm>
              <a:off x="5704970" y="5349248"/>
              <a:ext cx="60325" cy="73025"/>
            </a:xfrm>
            <a:custGeom>
              <a:avLst/>
              <a:gdLst>
                <a:gd name="T0" fmla="*/ 4 w 32"/>
                <a:gd name="T1" fmla="*/ 0 h 39"/>
                <a:gd name="T2" fmla="*/ 30 w 32"/>
                <a:gd name="T3" fmla="*/ 0 h 39"/>
                <a:gd name="T4" fmla="*/ 30 w 32"/>
                <a:gd name="T5" fmla="*/ 8 h 39"/>
                <a:gd name="T6" fmla="*/ 13 w 32"/>
                <a:gd name="T7" fmla="*/ 8 h 39"/>
                <a:gd name="T8" fmla="*/ 12 w 32"/>
                <a:gd name="T9" fmla="*/ 14 h 39"/>
                <a:gd name="T10" fmla="*/ 15 w 32"/>
                <a:gd name="T11" fmla="*/ 13 h 39"/>
                <a:gd name="T12" fmla="*/ 19 w 32"/>
                <a:gd name="T13" fmla="*/ 13 h 39"/>
                <a:gd name="T14" fmla="*/ 28 w 32"/>
                <a:gd name="T15" fmla="*/ 16 h 39"/>
                <a:gd name="T16" fmla="*/ 32 w 32"/>
                <a:gd name="T17" fmla="*/ 25 h 39"/>
                <a:gd name="T18" fmla="*/ 30 w 32"/>
                <a:gd name="T19" fmla="*/ 32 h 39"/>
                <a:gd name="T20" fmla="*/ 25 w 32"/>
                <a:gd name="T21" fmla="*/ 37 h 39"/>
                <a:gd name="T22" fmla="*/ 16 w 32"/>
                <a:gd name="T23" fmla="*/ 39 h 39"/>
                <a:gd name="T24" fmla="*/ 9 w 32"/>
                <a:gd name="T25" fmla="*/ 39 h 39"/>
                <a:gd name="T26" fmla="*/ 5 w 32"/>
                <a:gd name="T27" fmla="*/ 36 h 39"/>
                <a:gd name="T28" fmla="*/ 2 w 32"/>
                <a:gd name="T29" fmla="*/ 33 h 39"/>
                <a:gd name="T30" fmla="*/ 0 w 32"/>
                <a:gd name="T31" fmla="*/ 29 h 39"/>
                <a:gd name="T32" fmla="*/ 11 w 32"/>
                <a:gd name="T33" fmla="*/ 27 h 39"/>
                <a:gd name="T34" fmla="*/ 12 w 32"/>
                <a:gd name="T35" fmla="*/ 31 h 39"/>
                <a:gd name="T36" fmla="*/ 16 w 32"/>
                <a:gd name="T37" fmla="*/ 33 h 39"/>
                <a:gd name="T38" fmla="*/ 20 w 32"/>
                <a:gd name="T39" fmla="*/ 31 h 39"/>
                <a:gd name="T40" fmla="*/ 21 w 32"/>
                <a:gd name="T41" fmla="*/ 26 h 39"/>
                <a:gd name="T42" fmla="*/ 20 w 32"/>
                <a:gd name="T43" fmla="*/ 21 h 39"/>
                <a:gd name="T44" fmla="*/ 16 w 32"/>
                <a:gd name="T45" fmla="*/ 19 h 39"/>
                <a:gd name="T46" fmla="*/ 13 w 32"/>
                <a:gd name="T47" fmla="*/ 20 h 39"/>
                <a:gd name="T48" fmla="*/ 10 w 32"/>
                <a:gd name="T49" fmla="*/ 22 h 39"/>
                <a:gd name="T50" fmla="*/ 1 w 32"/>
                <a:gd name="T51" fmla="*/ 21 h 39"/>
                <a:gd name="T52" fmla="*/ 4 w 3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" h="39">
                  <a:moveTo>
                    <a:pt x="4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4"/>
                    <a:pt x="14" y="13"/>
                    <a:pt x="15" y="13"/>
                  </a:cubicBezTo>
                  <a:cubicBezTo>
                    <a:pt x="17" y="13"/>
                    <a:pt x="18" y="13"/>
                    <a:pt x="19" y="13"/>
                  </a:cubicBezTo>
                  <a:cubicBezTo>
                    <a:pt x="23" y="13"/>
                    <a:pt x="26" y="14"/>
                    <a:pt x="28" y="16"/>
                  </a:cubicBezTo>
                  <a:cubicBezTo>
                    <a:pt x="31" y="18"/>
                    <a:pt x="32" y="21"/>
                    <a:pt x="32" y="25"/>
                  </a:cubicBezTo>
                  <a:cubicBezTo>
                    <a:pt x="32" y="27"/>
                    <a:pt x="31" y="30"/>
                    <a:pt x="30" y="32"/>
                  </a:cubicBezTo>
                  <a:cubicBezTo>
                    <a:pt x="29" y="35"/>
                    <a:pt x="27" y="36"/>
                    <a:pt x="25" y="37"/>
                  </a:cubicBezTo>
                  <a:cubicBezTo>
                    <a:pt x="22" y="39"/>
                    <a:pt x="20" y="39"/>
                    <a:pt x="16" y="39"/>
                  </a:cubicBezTo>
                  <a:cubicBezTo>
                    <a:pt x="13" y="39"/>
                    <a:pt x="11" y="39"/>
                    <a:pt x="9" y="39"/>
                  </a:cubicBezTo>
                  <a:cubicBezTo>
                    <a:pt x="8" y="38"/>
                    <a:pt x="6" y="37"/>
                    <a:pt x="5" y="36"/>
                  </a:cubicBezTo>
                  <a:cubicBezTo>
                    <a:pt x="4" y="35"/>
                    <a:pt x="2" y="34"/>
                    <a:pt x="2" y="33"/>
                  </a:cubicBezTo>
                  <a:cubicBezTo>
                    <a:pt x="1" y="32"/>
                    <a:pt x="0" y="30"/>
                    <a:pt x="0" y="29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1" y="30"/>
                    <a:pt x="12" y="31"/>
                  </a:cubicBezTo>
                  <a:cubicBezTo>
                    <a:pt x="13" y="32"/>
                    <a:pt x="15" y="33"/>
                    <a:pt x="16" y="33"/>
                  </a:cubicBezTo>
                  <a:cubicBezTo>
                    <a:pt x="17" y="33"/>
                    <a:pt x="19" y="32"/>
                    <a:pt x="20" y="31"/>
                  </a:cubicBezTo>
                  <a:cubicBezTo>
                    <a:pt x="21" y="30"/>
                    <a:pt x="21" y="28"/>
                    <a:pt x="21" y="26"/>
                  </a:cubicBezTo>
                  <a:cubicBezTo>
                    <a:pt x="21" y="24"/>
                    <a:pt x="21" y="22"/>
                    <a:pt x="20" y="21"/>
                  </a:cubicBezTo>
                  <a:cubicBezTo>
                    <a:pt x="19" y="20"/>
                    <a:pt x="17" y="19"/>
                    <a:pt x="16" y="19"/>
                  </a:cubicBezTo>
                  <a:cubicBezTo>
                    <a:pt x="15" y="19"/>
                    <a:pt x="14" y="20"/>
                    <a:pt x="13" y="20"/>
                  </a:cubicBezTo>
                  <a:cubicBezTo>
                    <a:pt x="12" y="20"/>
                    <a:pt x="11" y="21"/>
                    <a:pt x="10" y="22"/>
                  </a:cubicBezTo>
                  <a:cubicBezTo>
                    <a:pt x="1" y="21"/>
                    <a:pt x="1" y="21"/>
                    <a:pt x="1" y="2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58"/>
            <p:cNvSpPr/>
            <p:nvPr/>
          </p:nvSpPr>
          <p:spPr bwMode="auto">
            <a:xfrm>
              <a:off x="5770058" y="5347661"/>
              <a:ext cx="57150" cy="74613"/>
            </a:xfrm>
            <a:custGeom>
              <a:avLst/>
              <a:gdLst>
                <a:gd name="T0" fmla="*/ 10 w 31"/>
                <a:gd name="T1" fmla="*/ 12 h 40"/>
                <a:gd name="T2" fmla="*/ 0 w 31"/>
                <a:gd name="T3" fmla="*/ 10 h 40"/>
                <a:gd name="T4" fmla="*/ 5 w 31"/>
                <a:gd name="T5" fmla="*/ 3 h 40"/>
                <a:gd name="T6" fmla="*/ 15 w 31"/>
                <a:gd name="T7" fmla="*/ 0 h 40"/>
                <a:gd name="T8" fmla="*/ 26 w 31"/>
                <a:gd name="T9" fmla="*/ 3 h 40"/>
                <a:gd name="T10" fmla="*/ 30 w 31"/>
                <a:gd name="T11" fmla="*/ 10 h 40"/>
                <a:gd name="T12" fmla="*/ 28 w 31"/>
                <a:gd name="T13" fmla="*/ 15 h 40"/>
                <a:gd name="T14" fmla="*/ 24 w 31"/>
                <a:gd name="T15" fmla="*/ 18 h 40"/>
                <a:gd name="T16" fmla="*/ 27 w 31"/>
                <a:gd name="T17" fmla="*/ 20 h 40"/>
                <a:gd name="T18" fmla="*/ 30 w 31"/>
                <a:gd name="T19" fmla="*/ 23 h 40"/>
                <a:gd name="T20" fmla="*/ 31 w 31"/>
                <a:gd name="T21" fmla="*/ 27 h 40"/>
                <a:gd name="T22" fmla="*/ 30 w 31"/>
                <a:gd name="T23" fmla="*/ 34 h 40"/>
                <a:gd name="T24" fmla="*/ 25 w 31"/>
                <a:gd name="T25" fmla="*/ 39 h 40"/>
                <a:gd name="T26" fmla="*/ 16 w 31"/>
                <a:gd name="T27" fmla="*/ 40 h 40"/>
                <a:gd name="T28" fmla="*/ 8 w 31"/>
                <a:gd name="T29" fmla="*/ 39 h 40"/>
                <a:gd name="T30" fmla="*/ 3 w 31"/>
                <a:gd name="T31" fmla="*/ 35 h 40"/>
                <a:gd name="T32" fmla="*/ 0 w 31"/>
                <a:gd name="T33" fmla="*/ 29 h 40"/>
                <a:gd name="T34" fmla="*/ 10 w 31"/>
                <a:gd name="T35" fmla="*/ 28 h 40"/>
                <a:gd name="T36" fmla="*/ 12 w 31"/>
                <a:gd name="T37" fmla="*/ 32 h 40"/>
                <a:gd name="T38" fmla="*/ 16 w 31"/>
                <a:gd name="T39" fmla="*/ 34 h 40"/>
                <a:gd name="T40" fmla="*/ 19 w 31"/>
                <a:gd name="T41" fmla="*/ 32 h 40"/>
                <a:gd name="T42" fmla="*/ 21 w 31"/>
                <a:gd name="T43" fmla="*/ 28 h 40"/>
                <a:gd name="T44" fmla="*/ 19 w 31"/>
                <a:gd name="T45" fmla="*/ 24 h 40"/>
                <a:gd name="T46" fmla="*/ 15 w 31"/>
                <a:gd name="T47" fmla="*/ 22 h 40"/>
                <a:gd name="T48" fmla="*/ 12 w 31"/>
                <a:gd name="T49" fmla="*/ 23 h 40"/>
                <a:gd name="T50" fmla="*/ 13 w 31"/>
                <a:gd name="T51" fmla="*/ 15 h 40"/>
                <a:gd name="T52" fmla="*/ 14 w 31"/>
                <a:gd name="T53" fmla="*/ 15 h 40"/>
                <a:gd name="T54" fmla="*/ 17 w 31"/>
                <a:gd name="T55" fmla="*/ 14 h 40"/>
                <a:gd name="T56" fmla="*/ 19 w 31"/>
                <a:gd name="T57" fmla="*/ 11 h 40"/>
                <a:gd name="T58" fmla="*/ 18 w 31"/>
                <a:gd name="T59" fmla="*/ 8 h 40"/>
                <a:gd name="T60" fmla="*/ 15 w 31"/>
                <a:gd name="T61" fmla="*/ 7 h 40"/>
                <a:gd name="T62" fmla="*/ 12 w 31"/>
                <a:gd name="T63" fmla="*/ 8 h 40"/>
                <a:gd name="T64" fmla="*/ 10 w 31"/>
                <a:gd name="T65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" h="40">
                  <a:moveTo>
                    <a:pt x="10" y="12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" y="7"/>
                    <a:pt x="3" y="5"/>
                    <a:pt x="5" y="3"/>
                  </a:cubicBezTo>
                  <a:cubicBezTo>
                    <a:pt x="7" y="1"/>
                    <a:pt x="11" y="0"/>
                    <a:pt x="15" y="0"/>
                  </a:cubicBezTo>
                  <a:cubicBezTo>
                    <a:pt x="20" y="0"/>
                    <a:pt x="24" y="1"/>
                    <a:pt x="26" y="3"/>
                  </a:cubicBezTo>
                  <a:cubicBezTo>
                    <a:pt x="28" y="5"/>
                    <a:pt x="30" y="7"/>
                    <a:pt x="30" y="10"/>
                  </a:cubicBezTo>
                  <a:cubicBezTo>
                    <a:pt x="30" y="12"/>
                    <a:pt x="29" y="13"/>
                    <a:pt x="28" y="15"/>
                  </a:cubicBezTo>
                  <a:cubicBezTo>
                    <a:pt x="27" y="16"/>
                    <a:pt x="26" y="17"/>
                    <a:pt x="24" y="18"/>
                  </a:cubicBezTo>
                  <a:cubicBezTo>
                    <a:pt x="25" y="19"/>
                    <a:pt x="27" y="19"/>
                    <a:pt x="27" y="20"/>
                  </a:cubicBezTo>
                  <a:cubicBezTo>
                    <a:pt x="29" y="20"/>
                    <a:pt x="30" y="21"/>
                    <a:pt x="30" y="23"/>
                  </a:cubicBezTo>
                  <a:cubicBezTo>
                    <a:pt x="31" y="24"/>
                    <a:pt x="31" y="26"/>
                    <a:pt x="31" y="27"/>
                  </a:cubicBezTo>
                  <a:cubicBezTo>
                    <a:pt x="31" y="30"/>
                    <a:pt x="31" y="32"/>
                    <a:pt x="30" y="34"/>
                  </a:cubicBezTo>
                  <a:cubicBezTo>
                    <a:pt x="29" y="36"/>
                    <a:pt x="27" y="38"/>
                    <a:pt x="25" y="39"/>
                  </a:cubicBezTo>
                  <a:cubicBezTo>
                    <a:pt x="22" y="40"/>
                    <a:pt x="19" y="40"/>
                    <a:pt x="16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4" y="37"/>
                    <a:pt x="3" y="35"/>
                  </a:cubicBezTo>
                  <a:cubicBezTo>
                    <a:pt x="1" y="34"/>
                    <a:pt x="0" y="32"/>
                    <a:pt x="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30"/>
                    <a:pt x="11" y="32"/>
                    <a:pt x="12" y="32"/>
                  </a:cubicBezTo>
                  <a:cubicBezTo>
                    <a:pt x="13" y="33"/>
                    <a:pt x="14" y="34"/>
                    <a:pt x="16" y="34"/>
                  </a:cubicBezTo>
                  <a:cubicBezTo>
                    <a:pt x="17" y="34"/>
                    <a:pt x="18" y="33"/>
                    <a:pt x="19" y="32"/>
                  </a:cubicBezTo>
                  <a:cubicBezTo>
                    <a:pt x="20" y="31"/>
                    <a:pt x="21" y="30"/>
                    <a:pt x="21" y="28"/>
                  </a:cubicBezTo>
                  <a:cubicBezTo>
                    <a:pt x="21" y="26"/>
                    <a:pt x="20" y="25"/>
                    <a:pt x="19" y="24"/>
                  </a:cubicBezTo>
                  <a:cubicBezTo>
                    <a:pt x="18" y="23"/>
                    <a:pt x="17" y="22"/>
                    <a:pt x="15" y="22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5" y="15"/>
                    <a:pt x="17" y="15"/>
                    <a:pt x="17" y="14"/>
                  </a:cubicBezTo>
                  <a:cubicBezTo>
                    <a:pt x="18" y="13"/>
                    <a:pt x="19" y="12"/>
                    <a:pt x="19" y="11"/>
                  </a:cubicBezTo>
                  <a:cubicBezTo>
                    <a:pt x="19" y="10"/>
                    <a:pt x="18" y="9"/>
                    <a:pt x="18" y="8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4" y="7"/>
                    <a:pt x="13" y="7"/>
                    <a:pt x="12" y="8"/>
                  </a:cubicBezTo>
                  <a:cubicBezTo>
                    <a:pt x="11" y="9"/>
                    <a:pt x="11" y="10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59"/>
            <p:cNvSpPr/>
            <p:nvPr/>
          </p:nvSpPr>
          <p:spPr bwMode="auto">
            <a:xfrm>
              <a:off x="5277933" y="5415923"/>
              <a:ext cx="17463" cy="9525"/>
            </a:xfrm>
            <a:custGeom>
              <a:avLst/>
              <a:gdLst>
                <a:gd name="T0" fmla="*/ 0 w 11"/>
                <a:gd name="T1" fmla="*/ 6 h 6"/>
                <a:gd name="T2" fmla="*/ 5 w 11"/>
                <a:gd name="T3" fmla="*/ 5 h 6"/>
                <a:gd name="T4" fmla="*/ 11 w 11"/>
                <a:gd name="T5" fmla="*/ 2 h 6"/>
                <a:gd name="T6" fmla="*/ 8 w 11"/>
                <a:gd name="T7" fmla="*/ 1 h 6"/>
                <a:gd name="T8" fmla="*/ 4 w 11"/>
                <a:gd name="T9" fmla="*/ 0 h 6"/>
                <a:gd name="T10" fmla="*/ 0 w 1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6">
                  <a:moveTo>
                    <a:pt x="0" y="6"/>
                  </a:moveTo>
                  <a:lnTo>
                    <a:pt x="5" y="5"/>
                  </a:lnTo>
                  <a:lnTo>
                    <a:pt x="11" y="2"/>
                  </a:lnTo>
                  <a:lnTo>
                    <a:pt x="8" y="1"/>
                  </a:lnTo>
                  <a:lnTo>
                    <a:pt x="4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60"/>
            <p:cNvSpPr/>
            <p:nvPr/>
          </p:nvSpPr>
          <p:spPr bwMode="auto">
            <a:xfrm>
              <a:off x="5377945" y="4187198"/>
              <a:ext cx="44450" cy="34925"/>
            </a:xfrm>
            <a:custGeom>
              <a:avLst/>
              <a:gdLst>
                <a:gd name="T0" fmla="*/ 22 w 24"/>
                <a:gd name="T1" fmla="*/ 11 h 19"/>
                <a:gd name="T2" fmla="*/ 24 w 24"/>
                <a:gd name="T3" fmla="*/ 8 h 19"/>
                <a:gd name="T4" fmla="*/ 24 w 24"/>
                <a:gd name="T5" fmla="*/ 4 h 19"/>
                <a:gd name="T6" fmla="*/ 21 w 24"/>
                <a:gd name="T7" fmla="*/ 0 h 19"/>
                <a:gd name="T8" fmla="*/ 16 w 24"/>
                <a:gd name="T9" fmla="*/ 0 h 19"/>
                <a:gd name="T10" fmla="*/ 8 w 24"/>
                <a:gd name="T11" fmla="*/ 4 h 19"/>
                <a:gd name="T12" fmla="*/ 0 w 24"/>
                <a:gd name="T13" fmla="*/ 7 h 19"/>
                <a:gd name="T14" fmla="*/ 5 w 24"/>
                <a:gd name="T15" fmla="*/ 19 h 19"/>
                <a:gd name="T16" fmla="*/ 13 w 24"/>
                <a:gd name="T17" fmla="*/ 16 h 19"/>
                <a:gd name="T18" fmla="*/ 22 w 24"/>
                <a:gd name="T1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9">
                  <a:moveTo>
                    <a:pt x="22" y="11"/>
                  </a:moveTo>
                  <a:cubicBezTo>
                    <a:pt x="23" y="10"/>
                    <a:pt x="24" y="9"/>
                    <a:pt x="24" y="8"/>
                  </a:cubicBezTo>
                  <a:cubicBezTo>
                    <a:pt x="24" y="6"/>
                    <a:pt x="24" y="5"/>
                    <a:pt x="24" y="4"/>
                  </a:cubicBezTo>
                  <a:cubicBezTo>
                    <a:pt x="23" y="2"/>
                    <a:pt x="22" y="1"/>
                    <a:pt x="21" y="0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5" y="1"/>
                    <a:pt x="12" y="2"/>
                    <a:pt x="8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8" y="13"/>
                    <a:pt x="21" y="12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61"/>
            <p:cNvSpPr/>
            <p:nvPr/>
          </p:nvSpPr>
          <p:spPr bwMode="auto">
            <a:xfrm>
              <a:off x="6297108" y="4461836"/>
              <a:ext cx="36513" cy="46038"/>
            </a:xfrm>
            <a:custGeom>
              <a:avLst/>
              <a:gdLst>
                <a:gd name="T0" fmla="*/ 10 w 20"/>
                <a:gd name="T1" fmla="*/ 23 h 25"/>
                <a:gd name="T2" fmla="*/ 13 w 20"/>
                <a:gd name="T3" fmla="*/ 25 h 25"/>
                <a:gd name="T4" fmla="*/ 17 w 20"/>
                <a:gd name="T5" fmla="*/ 24 h 25"/>
                <a:gd name="T6" fmla="*/ 20 w 20"/>
                <a:gd name="T7" fmla="*/ 20 h 25"/>
                <a:gd name="T8" fmla="*/ 20 w 20"/>
                <a:gd name="T9" fmla="*/ 15 h 25"/>
                <a:gd name="T10" fmla="*/ 15 w 20"/>
                <a:gd name="T11" fmla="*/ 8 h 25"/>
                <a:gd name="T12" fmla="*/ 11 w 20"/>
                <a:gd name="T13" fmla="*/ 0 h 25"/>
                <a:gd name="T14" fmla="*/ 0 w 20"/>
                <a:gd name="T15" fmla="*/ 7 h 25"/>
                <a:gd name="T16" fmla="*/ 4 w 20"/>
                <a:gd name="T17" fmla="*/ 14 h 25"/>
                <a:gd name="T18" fmla="*/ 10 w 20"/>
                <a:gd name="T19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5">
                  <a:moveTo>
                    <a:pt x="10" y="23"/>
                  </a:moveTo>
                  <a:cubicBezTo>
                    <a:pt x="11" y="24"/>
                    <a:pt x="12" y="24"/>
                    <a:pt x="13" y="25"/>
                  </a:cubicBezTo>
                  <a:cubicBezTo>
                    <a:pt x="15" y="25"/>
                    <a:pt x="16" y="24"/>
                    <a:pt x="17" y="24"/>
                  </a:cubicBezTo>
                  <a:cubicBezTo>
                    <a:pt x="19" y="23"/>
                    <a:pt x="20" y="21"/>
                    <a:pt x="20" y="20"/>
                  </a:cubicBezTo>
                  <a:cubicBezTo>
                    <a:pt x="20" y="19"/>
                    <a:pt x="20" y="17"/>
                    <a:pt x="20" y="15"/>
                  </a:cubicBezTo>
                  <a:cubicBezTo>
                    <a:pt x="19" y="14"/>
                    <a:pt x="18" y="12"/>
                    <a:pt x="15" y="8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19"/>
                    <a:pt x="9" y="22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62"/>
            <p:cNvSpPr/>
            <p:nvPr/>
          </p:nvSpPr>
          <p:spPr bwMode="auto">
            <a:xfrm>
              <a:off x="4995358" y="4642811"/>
              <a:ext cx="39688" cy="28575"/>
            </a:xfrm>
            <a:custGeom>
              <a:avLst/>
              <a:gdLst>
                <a:gd name="T0" fmla="*/ 25 w 25"/>
                <a:gd name="T1" fmla="*/ 0 h 18"/>
                <a:gd name="T2" fmla="*/ 0 w 25"/>
                <a:gd name="T3" fmla="*/ 3 h 18"/>
                <a:gd name="T4" fmla="*/ 19 w 25"/>
                <a:gd name="T5" fmla="*/ 18 h 18"/>
                <a:gd name="T6" fmla="*/ 25 w 2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8">
                  <a:moveTo>
                    <a:pt x="25" y="0"/>
                  </a:moveTo>
                  <a:lnTo>
                    <a:pt x="0" y="3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63"/>
            <p:cNvSpPr/>
            <p:nvPr/>
          </p:nvSpPr>
          <p:spPr bwMode="auto">
            <a:xfrm>
              <a:off x="5774820" y="5565148"/>
              <a:ext cx="38100" cy="61913"/>
            </a:xfrm>
            <a:custGeom>
              <a:avLst/>
              <a:gdLst>
                <a:gd name="T0" fmla="*/ 7 w 21"/>
                <a:gd name="T1" fmla="*/ 10 h 33"/>
                <a:gd name="T2" fmla="*/ 4 w 21"/>
                <a:gd name="T3" fmla="*/ 12 h 33"/>
                <a:gd name="T4" fmla="*/ 2 w 21"/>
                <a:gd name="T5" fmla="*/ 15 h 33"/>
                <a:gd name="T6" fmla="*/ 1 w 21"/>
                <a:gd name="T7" fmla="*/ 19 h 33"/>
                <a:gd name="T8" fmla="*/ 0 w 21"/>
                <a:gd name="T9" fmla="*/ 23 h 33"/>
                <a:gd name="T10" fmla="*/ 2 w 21"/>
                <a:gd name="T11" fmla="*/ 26 h 33"/>
                <a:gd name="T12" fmla="*/ 9 w 21"/>
                <a:gd name="T13" fmla="*/ 32 h 33"/>
                <a:gd name="T14" fmla="*/ 12 w 21"/>
                <a:gd name="T15" fmla="*/ 33 h 33"/>
                <a:gd name="T16" fmla="*/ 15 w 21"/>
                <a:gd name="T17" fmla="*/ 33 h 33"/>
                <a:gd name="T18" fmla="*/ 19 w 21"/>
                <a:gd name="T19" fmla="*/ 29 h 33"/>
                <a:gd name="T20" fmla="*/ 20 w 21"/>
                <a:gd name="T21" fmla="*/ 26 h 33"/>
                <a:gd name="T22" fmla="*/ 21 w 21"/>
                <a:gd name="T23" fmla="*/ 24 h 33"/>
                <a:gd name="T24" fmla="*/ 20 w 21"/>
                <a:gd name="T25" fmla="*/ 20 h 33"/>
                <a:gd name="T26" fmla="*/ 14 w 21"/>
                <a:gd name="T27" fmla="*/ 16 h 33"/>
                <a:gd name="T28" fmla="*/ 14 w 21"/>
                <a:gd name="T29" fmla="*/ 11 h 33"/>
                <a:gd name="T30" fmla="*/ 17 w 21"/>
                <a:gd name="T31" fmla="*/ 11 h 33"/>
                <a:gd name="T32" fmla="*/ 18 w 21"/>
                <a:gd name="T33" fmla="*/ 8 h 33"/>
                <a:gd name="T34" fmla="*/ 18 w 21"/>
                <a:gd name="T35" fmla="*/ 5 h 33"/>
                <a:gd name="T36" fmla="*/ 18 w 21"/>
                <a:gd name="T37" fmla="*/ 2 h 33"/>
                <a:gd name="T38" fmla="*/ 15 w 21"/>
                <a:gd name="T39" fmla="*/ 2 h 33"/>
                <a:gd name="T40" fmla="*/ 10 w 21"/>
                <a:gd name="T41" fmla="*/ 8 h 33"/>
                <a:gd name="T42" fmla="*/ 9 w 21"/>
                <a:gd name="T43" fmla="*/ 9 h 33"/>
                <a:gd name="T44" fmla="*/ 7 w 21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33">
                  <a:moveTo>
                    <a:pt x="7" y="10"/>
                  </a:moveTo>
                  <a:cubicBezTo>
                    <a:pt x="5" y="10"/>
                    <a:pt x="4" y="12"/>
                    <a:pt x="4" y="12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6"/>
                    <a:pt x="1" y="19"/>
                    <a:pt x="1" y="19"/>
                  </a:cubicBezTo>
                  <a:cubicBezTo>
                    <a:pt x="0" y="20"/>
                    <a:pt x="0" y="23"/>
                    <a:pt x="0" y="23"/>
                  </a:cubicBezTo>
                  <a:cubicBezTo>
                    <a:pt x="0" y="24"/>
                    <a:pt x="2" y="26"/>
                    <a:pt x="2" y="26"/>
                  </a:cubicBezTo>
                  <a:cubicBezTo>
                    <a:pt x="3" y="29"/>
                    <a:pt x="9" y="32"/>
                    <a:pt x="9" y="32"/>
                  </a:cubicBezTo>
                  <a:cubicBezTo>
                    <a:pt x="10" y="33"/>
                    <a:pt x="11" y="33"/>
                    <a:pt x="12" y="33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9" y="33"/>
                    <a:pt x="19" y="29"/>
                    <a:pt x="19" y="29"/>
                  </a:cubicBezTo>
                  <a:cubicBezTo>
                    <a:pt x="18" y="28"/>
                    <a:pt x="20" y="26"/>
                    <a:pt x="20" y="26"/>
                  </a:cubicBezTo>
                  <a:cubicBezTo>
                    <a:pt x="21" y="25"/>
                    <a:pt x="21" y="24"/>
                    <a:pt x="21" y="24"/>
                  </a:cubicBezTo>
                  <a:cubicBezTo>
                    <a:pt x="20" y="23"/>
                    <a:pt x="20" y="20"/>
                    <a:pt x="20" y="20"/>
                  </a:cubicBezTo>
                  <a:cubicBezTo>
                    <a:pt x="18" y="19"/>
                    <a:pt x="14" y="16"/>
                    <a:pt x="14" y="16"/>
                  </a:cubicBezTo>
                  <a:cubicBezTo>
                    <a:pt x="11" y="12"/>
                    <a:pt x="14" y="11"/>
                    <a:pt x="14" y="11"/>
                  </a:cubicBezTo>
                  <a:cubicBezTo>
                    <a:pt x="16" y="12"/>
                    <a:pt x="17" y="11"/>
                    <a:pt x="17" y="11"/>
                  </a:cubicBezTo>
                  <a:cubicBezTo>
                    <a:pt x="19" y="11"/>
                    <a:pt x="18" y="8"/>
                    <a:pt x="18" y="8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6" y="0"/>
                    <a:pt x="15" y="2"/>
                    <a:pt x="15" y="2"/>
                  </a:cubicBezTo>
                  <a:cubicBezTo>
                    <a:pt x="14" y="4"/>
                    <a:pt x="10" y="8"/>
                    <a:pt x="10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10"/>
                    <a:pt x="7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64"/>
            <p:cNvSpPr/>
            <p:nvPr/>
          </p:nvSpPr>
          <p:spPr bwMode="auto">
            <a:xfrm>
              <a:off x="5417633" y="5504823"/>
              <a:ext cx="7938" cy="20638"/>
            </a:xfrm>
            <a:custGeom>
              <a:avLst/>
              <a:gdLst>
                <a:gd name="T0" fmla="*/ 0 w 4"/>
                <a:gd name="T1" fmla="*/ 0 h 11"/>
                <a:gd name="T2" fmla="*/ 2 w 4"/>
                <a:gd name="T3" fmla="*/ 5 h 11"/>
                <a:gd name="T4" fmla="*/ 2 w 4"/>
                <a:gd name="T5" fmla="*/ 7 h 11"/>
                <a:gd name="T6" fmla="*/ 3 w 4"/>
                <a:gd name="T7" fmla="*/ 10 h 11"/>
                <a:gd name="T8" fmla="*/ 4 w 4"/>
                <a:gd name="T9" fmla="*/ 9 h 11"/>
                <a:gd name="T10" fmla="*/ 3 w 4"/>
                <a:gd name="T11" fmla="*/ 3 h 11"/>
                <a:gd name="T12" fmla="*/ 3 w 4"/>
                <a:gd name="T13" fmla="*/ 0 h 11"/>
                <a:gd name="T14" fmla="*/ 0 w 4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11">
                  <a:moveTo>
                    <a:pt x="0" y="0"/>
                  </a:moveTo>
                  <a:cubicBezTo>
                    <a:pt x="1" y="3"/>
                    <a:pt x="2" y="4"/>
                    <a:pt x="2" y="5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4" y="9"/>
                    <a:pt x="3" y="8"/>
                    <a:pt x="3" y="10"/>
                  </a:cubicBezTo>
                  <a:cubicBezTo>
                    <a:pt x="4" y="11"/>
                    <a:pt x="4" y="10"/>
                    <a:pt x="4" y="9"/>
                  </a:cubicBezTo>
                  <a:cubicBezTo>
                    <a:pt x="4" y="8"/>
                    <a:pt x="4" y="5"/>
                    <a:pt x="3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65"/>
            <p:cNvSpPr/>
            <p:nvPr/>
          </p:nvSpPr>
          <p:spPr bwMode="auto">
            <a:xfrm>
              <a:off x="5384295" y="5517523"/>
              <a:ext cx="33338" cy="12700"/>
            </a:xfrm>
            <a:custGeom>
              <a:avLst/>
              <a:gdLst>
                <a:gd name="T0" fmla="*/ 0 w 18"/>
                <a:gd name="T1" fmla="*/ 7 h 7"/>
                <a:gd name="T2" fmla="*/ 5 w 18"/>
                <a:gd name="T3" fmla="*/ 6 h 7"/>
                <a:gd name="T4" fmla="*/ 17 w 18"/>
                <a:gd name="T5" fmla="*/ 3 h 7"/>
                <a:gd name="T6" fmla="*/ 18 w 18"/>
                <a:gd name="T7" fmla="*/ 2 h 7"/>
                <a:gd name="T8" fmla="*/ 18 w 18"/>
                <a:gd name="T9" fmla="*/ 2 h 7"/>
                <a:gd name="T10" fmla="*/ 17 w 18"/>
                <a:gd name="T11" fmla="*/ 0 h 7"/>
                <a:gd name="T12" fmla="*/ 0 w 18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7">
                  <a:moveTo>
                    <a:pt x="0" y="7"/>
                  </a:moveTo>
                  <a:cubicBezTo>
                    <a:pt x="1" y="7"/>
                    <a:pt x="3" y="6"/>
                    <a:pt x="5" y="6"/>
                  </a:cubicBezTo>
                  <a:cubicBezTo>
                    <a:pt x="9" y="6"/>
                    <a:pt x="15" y="5"/>
                    <a:pt x="17" y="3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1"/>
                    <a:pt x="17" y="0"/>
                  </a:cubicBezTo>
                  <a:cubicBezTo>
                    <a:pt x="12" y="4"/>
                    <a:pt x="3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66"/>
            <p:cNvSpPr/>
            <p:nvPr/>
          </p:nvSpPr>
          <p:spPr bwMode="auto">
            <a:xfrm>
              <a:off x="5849433" y="4149098"/>
              <a:ext cx="63500" cy="68263"/>
            </a:xfrm>
            <a:custGeom>
              <a:avLst/>
              <a:gdLst>
                <a:gd name="T0" fmla="*/ 12 w 34"/>
                <a:gd name="T1" fmla="*/ 36 h 37"/>
                <a:gd name="T2" fmla="*/ 24 w 34"/>
                <a:gd name="T3" fmla="*/ 35 h 37"/>
                <a:gd name="T4" fmla="*/ 32 w 34"/>
                <a:gd name="T5" fmla="*/ 23 h 37"/>
                <a:gd name="T6" fmla="*/ 32 w 34"/>
                <a:gd name="T7" fmla="*/ 9 h 37"/>
                <a:gd name="T8" fmla="*/ 22 w 34"/>
                <a:gd name="T9" fmla="*/ 2 h 37"/>
                <a:gd name="T10" fmla="*/ 10 w 34"/>
                <a:gd name="T11" fmla="*/ 3 h 37"/>
                <a:gd name="T12" fmla="*/ 2 w 34"/>
                <a:gd name="T13" fmla="*/ 15 h 37"/>
                <a:gd name="T14" fmla="*/ 3 w 34"/>
                <a:gd name="T15" fmla="*/ 29 h 37"/>
                <a:gd name="T16" fmla="*/ 12 w 34"/>
                <a:gd name="T17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7">
                  <a:moveTo>
                    <a:pt x="12" y="36"/>
                  </a:moveTo>
                  <a:cubicBezTo>
                    <a:pt x="17" y="37"/>
                    <a:pt x="21" y="37"/>
                    <a:pt x="24" y="35"/>
                  </a:cubicBezTo>
                  <a:cubicBezTo>
                    <a:pt x="28" y="33"/>
                    <a:pt x="31" y="29"/>
                    <a:pt x="32" y="23"/>
                  </a:cubicBezTo>
                  <a:cubicBezTo>
                    <a:pt x="34" y="17"/>
                    <a:pt x="34" y="12"/>
                    <a:pt x="32" y="9"/>
                  </a:cubicBezTo>
                  <a:cubicBezTo>
                    <a:pt x="30" y="5"/>
                    <a:pt x="26" y="3"/>
                    <a:pt x="22" y="2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6" y="5"/>
                    <a:pt x="3" y="9"/>
                    <a:pt x="2" y="15"/>
                  </a:cubicBezTo>
                  <a:cubicBezTo>
                    <a:pt x="0" y="20"/>
                    <a:pt x="1" y="25"/>
                    <a:pt x="3" y="29"/>
                  </a:cubicBezTo>
                  <a:cubicBezTo>
                    <a:pt x="5" y="33"/>
                    <a:pt x="8" y="35"/>
                    <a:pt x="1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67"/>
            <p:cNvSpPr>
              <a:spLocks noEditPoints="1"/>
            </p:cNvSpPr>
            <p:nvPr/>
          </p:nvSpPr>
          <p:spPr bwMode="auto">
            <a:xfrm>
              <a:off x="4862008" y="4030036"/>
              <a:ext cx="1677988" cy="1673225"/>
            </a:xfrm>
            <a:custGeom>
              <a:avLst/>
              <a:gdLst>
                <a:gd name="T0" fmla="*/ 812 w 905"/>
                <a:gd name="T1" fmla="*/ 404 h 905"/>
                <a:gd name="T2" fmla="*/ 774 w 905"/>
                <a:gd name="T3" fmla="*/ 279 h 905"/>
                <a:gd name="T4" fmla="*/ 779 w 905"/>
                <a:gd name="T5" fmla="*/ 210 h 905"/>
                <a:gd name="T6" fmla="*/ 721 w 905"/>
                <a:gd name="T7" fmla="*/ 187 h 905"/>
                <a:gd name="T8" fmla="*/ 685 w 905"/>
                <a:gd name="T9" fmla="*/ 149 h 905"/>
                <a:gd name="T10" fmla="*/ 617 w 905"/>
                <a:gd name="T11" fmla="*/ 113 h 905"/>
                <a:gd name="T12" fmla="*/ 564 w 905"/>
                <a:gd name="T13" fmla="*/ 108 h 905"/>
                <a:gd name="T14" fmla="*/ 460 w 905"/>
                <a:gd name="T15" fmla="*/ 45 h 905"/>
                <a:gd name="T16" fmla="*/ 375 w 905"/>
                <a:gd name="T17" fmla="*/ 52 h 905"/>
                <a:gd name="T18" fmla="*/ 348 w 905"/>
                <a:gd name="T19" fmla="*/ 78 h 905"/>
                <a:gd name="T20" fmla="*/ 362 w 905"/>
                <a:gd name="T21" fmla="*/ 92 h 905"/>
                <a:gd name="T22" fmla="*/ 312 w 905"/>
                <a:gd name="T23" fmla="*/ 104 h 905"/>
                <a:gd name="T24" fmla="*/ 250 w 905"/>
                <a:gd name="T25" fmla="*/ 96 h 905"/>
                <a:gd name="T26" fmla="*/ 175 w 905"/>
                <a:gd name="T27" fmla="*/ 151 h 905"/>
                <a:gd name="T28" fmla="*/ 121 w 905"/>
                <a:gd name="T29" fmla="*/ 211 h 905"/>
                <a:gd name="T30" fmla="*/ 120 w 905"/>
                <a:gd name="T31" fmla="*/ 281 h 905"/>
                <a:gd name="T32" fmla="*/ 132 w 905"/>
                <a:gd name="T33" fmla="*/ 289 h 905"/>
                <a:gd name="T34" fmla="*/ 95 w 905"/>
                <a:gd name="T35" fmla="*/ 410 h 905"/>
                <a:gd name="T36" fmla="*/ 41 w 905"/>
                <a:gd name="T37" fmla="*/ 453 h 905"/>
                <a:gd name="T38" fmla="*/ 51 w 905"/>
                <a:gd name="T39" fmla="*/ 518 h 905"/>
                <a:gd name="T40" fmla="*/ 101 w 905"/>
                <a:gd name="T41" fmla="*/ 526 h 905"/>
                <a:gd name="T42" fmla="*/ 238 w 905"/>
                <a:gd name="T43" fmla="*/ 764 h 905"/>
                <a:gd name="T44" fmla="*/ 218 w 905"/>
                <a:gd name="T45" fmla="*/ 741 h 905"/>
                <a:gd name="T46" fmla="*/ 196 w 905"/>
                <a:gd name="T47" fmla="*/ 742 h 905"/>
                <a:gd name="T48" fmla="*/ 289 w 905"/>
                <a:gd name="T49" fmla="*/ 829 h 905"/>
                <a:gd name="T50" fmla="*/ 284 w 905"/>
                <a:gd name="T51" fmla="*/ 801 h 905"/>
                <a:gd name="T52" fmla="*/ 309 w 905"/>
                <a:gd name="T53" fmla="*/ 811 h 905"/>
                <a:gd name="T54" fmla="*/ 317 w 905"/>
                <a:gd name="T55" fmla="*/ 787 h 905"/>
                <a:gd name="T56" fmla="*/ 310 w 905"/>
                <a:gd name="T57" fmla="*/ 842 h 905"/>
                <a:gd name="T58" fmla="*/ 352 w 905"/>
                <a:gd name="T59" fmla="*/ 858 h 905"/>
                <a:gd name="T60" fmla="*/ 420 w 905"/>
                <a:gd name="T61" fmla="*/ 807 h 905"/>
                <a:gd name="T62" fmla="*/ 413 w 905"/>
                <a:gd name="T63" fmla="*/ 875 h 905"/>
                <a:gd name="T64" fmla="*/ 399 w 905"/>
                <a:gd name="T65" fmla="*/ 866 h 905"/>
                <a:gd name="T66" fmla="*/ 430 w 905"/>
                <a:gd name="T67" fmla="*/ 858 h 905"/>
                <a:gd name="T68" fmla="*/ 479 w 905"/>
                <a:gd name="T69" fmla="*/ 856 h 905"/>
                <a:gd name="T70" fmla="*/ 477 w 905"/>
                <a:gd name="T71" fmla="*/ 831 h 905"/>
                <a:gd name="T72" fmla="*/ 529 w 905"/>
                <a:gd name="T73" fmla="*/ 866 h 905"/>
                <a:gd name="T74" fmla="*/ 486 w 905"/>
                <a:gd name="T75" fmla="*/ 850 h 905"/>
                <a:gd name="T76" fmla="*/ 516 w 905"/>
                <a:gd name="T77" fmla="*/ 820 h 905"/>
                <a:gd name="T78" fmla="*/ 599 w 905"/>
                <a:gd name="T79" fmla="*/ 840 h 905"/>
                <a:gd name="T80" fmla="*/ 588 w 905"/>
                <a:gd name="T81" fmla="*/ 834 h 905"/>
                <a:gd name="T82" fmla="*/ 584 w 905"/>
                <a:gd name="T83" fmla="*/ 805 h 905"/>
                <a:gd name="T84" fmla="*/ 599 w 905"/>
                <a:gd name="T85" fmla="*/ 796 h 905"/>
                <a:gd name="T86" fmla="*/ 616 w 905"/>
                <a:gd name="T87" fmla="*/ 825 h 905"/>
                <a:gd name="T88" fmla="*/ 655 w 905"/>
                <a:gd name="T89" fmla="*/ 793 h 905"/>
                <a:gd name="T90" fmla="*/ 654 w 905"/>
                <a:gd name="T91" fmla="*/ 760 h 905"/>
                <a:gd name="T92" fmla="*/ 663 w 905"/>
                <a:gd name="T93" fmla="*/ 752 h 905"/>
                <a:gd name="T94" fmla="*/ 668 w 905"/>
                <a:gd name="T95" fmla="*/ 737 h 905"/>
                <a:gd name="T96" fmla="*/ 676 w 905"/>
                <a:gd name="T97" fmla="*/ 737 h 905"/>
                <a:gd name="T98" fmla="*/ 677 w 905"/>
                <a:gd name="T99" fmla="*/ 721 h 905"/>
                <a:gd name="T100" fmla="*/ 691 w 905"/>
                <a:gd name="T101" fmla="*/ 738 h 905"/>
                <a:gd name="T102" fmla="*/ 665 w 905"/>
                <a:gd name="T103" fmla="*/ 771 h 905"/>
                <a:gd name="T104" fmla="*/ 688 w 905"/>
                <a:gd name="T105" fmla="*/ 807 h 905"/>
                <a:gd name="T106" fmla="*/ 679 w 905"/>
                <a:gd name="T107" fmla="*/ 769 h 905"/>
                <a:gd name="T108" fmla="*/ 705 w 905"/>
                <a:gd name="T109" fmla="*/ 766 h 905"/>
                <a:gd name="T110" fmla="*/ 778 w 905"/>
                <a:gd name="T111" fmla="*/ 296 h 905"/>
                <a:gd name="T112" fmla="*/ 810 w 905"/>
                <a:gd name="T113" fmla="*/ 386 h 905"/>
                <a:gd name="T114" fmla="*/ 843 w 905"/>
                <a:gd name="T115" fmla="*/ 516 h 905"/>
                <a:gd name="T116" fmla="*/ 807 w 905"/>
                <a:gd name="T117" fmla="*/ 47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5" h="905">
                  <a:moveTo>
                    <a:pt x="453" y="0"/>
                  </a:moveTo>
                  <a:cubicBezTo>
                    <a:pt x="203" y="0"/>
                    <a:pt x="0" y="203"/>
                    <a:pt x="0" y="453"/>
                  </a:cubicBezTo>
                  <a:cubicBezTo>
                    <a:pt x="0" y="702"/>
                    <a:pt x="203" y="905"/>
                    <a:pt x="453" y="905"/>
                  </a:cubicBezTo>
                  <a:cubicBezTo>
                    <a:pt x="703" y="905"/>
                    <a:pt x="905" y="702"/>
                    <a:pt x="905" y="453"/>
                  </a:cubicBezTo>
                  <a:cubicBezTo>
                    <a:pt x="905" y="203"/>
                    <a:pt x="703" y="0"/>
                    <a:pt x="453" y="0"/>
                  </a:cubicBezTo>
                  <a:close/>
                  <a:moveTo>
                    <a:pt x="858" y="430"/>
                  </a:moveTo>
                  <a:cubicBezTo>
                    <a:pt x="849" y="431"/>
                    <a:pt x="849" y="431"/>
                    <a:pt x="849" y="431"/>
                  </a:cubicBezTo>
                  <a:cubicBezTo>
                    <a:pt x="846" y="400"/>
                    <a:pt x="846" y="400"/>
                    <a:pt x="846" y="400"/>
                  </a:cubicBezTo>
                  <a:cubicBezTo>
                    <a:pt x="835" y="401"/>
                    <a:pt x="835" y="401"/>
                    <a:pt x="835" y="401"/>
                  </a:cubicBezTo>
                  <a:cubicBezTo>
                    <a:pt x="838" y="430"/>
                    <a:pt x="838" y="430"/>
                    <a:pt x="838" y="430"/>
                  </a:cubicBezTo>
                  <a:cubicBezTo>
                    <a:pt x="829" y="431"/>
                    <a:pt x="829" y="431"/>
                    <a:pt x="829" y="431"/>
                  </a:cubicBezTo>
                  <a:cubicBezTo>
                    <a:pt x="826" y="402"/>
                    <a:pt x="826" y="402"/>
                    <a:pt x="826" y="402"/>
                  </a:cubicBezTo>
                  <a:cubicBezTo>
                    <a:pt x="812" y="404"/>
                    <a:pt x="812" y="404"/>
                    <a:pt x="812" y="404"/>
                  </a:cubicBezTo>
                  <a:cubicBezTo>
                    <a:pt x="816" y="435"/>
                    <a:pt x="816" y="435"/>
                    <a:pt x="816" y="435"/>
                  </a:cubicBezTo>
                  <a:cubicBezTo>
                    <a:pt x="807" y="436"/>
                    <a:pt x="807" y="436"/>
                    <a:pt x="807" y="436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54" y="388"/>
                    <a:pt x="854" y="388"/>
                    <a:pt x="854" y="388"/>
                  </a:cubicBezTo>
                  <a:lnTo>
                    <a:pt x="858" y="430"/>
                  </a:lnTo>
                  <a:close/>
                  <a:moveTo>
                    <a:pt x="799" y="241"/>
                  </a:moveTo>
                  <a:cubicBezTo>
                    <a:pt x="802" y="246"/>
                    <a:pt x="804" y="250"/>
                    <a:pt x="804" y="253"/>
                  </a:cubicBezTo>
                  <a:cubicBezTo>
                    <a:pt x="805" y="256"/>
                    <a:pt x="805" y="258"/>
                    <a:pt x="804" y="261"/>
                  </a:cubicBezTo>
                  <a:cubicBezTo>
                    <a:pt x="803" y="264"/>
                    <a:pt x="801" y="266"/>
                    <a:pt x="798" y="267"/>
                  </a:cubicBezTo>
                  <a:cubicBezTo>
                    <a:pt x="795" y="269"/>
                    <a:pt x="791" y="270"/>
                    <a:pt x="788" y="269"/>
                  </a:cubicBezTo>
                  <a:cubicBezTo>
                    <a:pt x="784" y="268"/>
                    <a:pt x="781" y="266"/>
                    <a:pt x="778" y="262"/>
                  </a:cubicBezTo>
                  <a:cubicBezTo>
                    <a:pt x="778" y="265"/>
                    <a:pt x="778" y="267"/>
                    <a:pt x="778" y="269"/>
                  </a:cubicBezTo>
                  <a:cubicBezTo>
                    <a:pt x="777" y="272"/>
                    <a:pt x="776" y="275"/>
                    <a:pt x="774" y="279"/>
                  </a:cubicBezTo>
                  <a:cubicBezTo>
                    <a:pt x="769" y="291"/>
                    <a:pt x="769" y="291"/>
                    <a:pt x="769" y="291"/>
                  </a:cubicBezTo>
                  <a:cubicBezTo>
                    <a:pt x="762" y="279"/>
                    <a:pt x="762" y="279"/>
                    <a:pt x="762" y="279"/>
                  </a:cubicBezTo>
                  <a:cubicBezTo>
                    <a:pt x="767" y="266"/>
                    <a:pt x="767" y="266"/>
                    <a:pt x="767" y="266"/>
                  </a:cubicBezTo>
                  <a:cubicBezTo>
                    <a:pt x="769" y="261"/>
                    <a:pt x="770" y="258"/>
                    <a:pt x="770" y="257"/>
                  </a:cubicBezTo>
                  <a:cubicBezTo>
                    <a:pt x="771" y="255"/>
                    <a:pt x="771" y="254"/>
                    <a:pt x="770" y="253"/>
                  </a:cubicBezTo>
                  <a:cubicBezTo>
                    <a:pt x="770" y="252"/>
                    <a:pt x="769" y="250"/>
                    <a:pt x="768" y="248"/>
                  </a:cubicBezTo>
                  <a:cubicBezTo>
                    <a:pt x="766" y="246"/>
                    <a:pt x="766" y="246"/>
                    <a:pt x="766" y="246"/>
                  </a:cubicBezTo>
                  <a:cubicBezTo>
                    <a:pt x="748" y="257"/>
                    <a:pt x="748" y="257"/>
                    <a:pt x="748" y="257"/>
                  </a:cubicBezTo>
                  <a:cubicBezTo>
                    <a:pt x="742" y="247"/>
                    <a:pt x="742" y="247"/>
                    <a:pt x="742" y="247"/>
                  </a:cubicBezTo>
                  <a:cubicBezTo>
                    <a:pt x="786" y="220"/>
                    <a:pt x="786" y="220"/>
                    <a:pt x="786" y="220"/>
                  </a:cubicBezTo>
                  <a:lnTo>
                    <a:pt x="799" y="241"/>
                  </a:lnTo>
                  <a:close/>
                  <a:moveTo>
                    <a:pt x="750" y="176"/>
                  </a:moveTo>
                  <a:cubicBezTo>
                    <a:pt x="779" y="210"/>
                    <a:pt x="779" y="210"/>
                    <a:pt x="779" y="210"/>
                  </a:cubicBezTo>
                  <a:cubicBezTo>
                    <a:pt x="772" y="216"/>
                    <a:pt x="772" y="216"/>
                    <a:pt x="772" y="216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28" y="230"/>
                    <a:pt x="728" y="230"/>
                    <a:pt x="728" y="230"/>
                  </a:cubicBezTo>
                  <a:cubicBezTo>
                    <a:pt x="721" y="221"/>
                    <a:pt x="721" y="221"/>
                    <a:pt x="721" y="221"/>
                  </a:cubicBezTo>
                  <a:cubicBezTo>
                    <a:pt x="754" y="194"/>
                    <a:pt x="754" y="194"/>
                    <a:pt x="754" y="194"/>
                  </a:cubicBezTo>
                  <a:cubicBezTo>
                    <a:pt x="744" y="181"/>
                    <a:pt x="744" y="181"/>
                    <a:pt x="744" y="181"/>
                  </a:cubicBezTo>
                  <a:lnTo>
                    <a:pt x="750" y="176"/>
                  </a:lnTo>
                  <a:close/>
                  <a:moveTo>
                    <a:pt x="742" y="167"/>
                  </a:moveTo>
                  <a:cubicBezTo>
                    <a:pt x="736" y="174"/>
                    <a:pt x="736" y="174"/>
                    <a:pt x="736" y="174"/>
                  </a:cubicBezTo>
                  <a:cubicBezTo>
                    <a:pt x="714" y="153"/>
                    <a:pt x="714" y="153"/>
                    <a:pt x="714" y="153"/>
                  </a:cubicBezTo>
                  <a:cubicBezTo>
                    <a:pt x="706" y="162"/>
                    <a:pt x="706" y="162"/>
                    <a:pt x="706" y="162"/>
                  </a:cubicBezTo>
                  <a:cubicBezTo>
                    <a:pt x="727" y="181"/>
                    <a:pt x="727" y="181"/>
                    <a:pt x="727" y="181"/>
                  </a:cubicBezTo>
                  <a:cubicBezTo>
                    <a:pt x="721" y="187"/>
                    <a:pt x="721" y="187"/>
                    <a:pt x="721" y="187"/>
                  </a:cubicBezTo>
                  <a:cubicBezTo>
                    <a:pt x="700" y="168"/>
                    <a:pt x="700" y="168"/>
                    <a:pt x="700" y="168"/>
                  </a:cubicBezTo>
                  <a:cubicBezTo>
                    <a:pt x="691" y="178"/>
                    <a:pt x="691" y="178"/>
                    <a:pt x="691" y="178"/>
                  </a:cubicBezTo>
                  <a:cubicBezTo>
                    <a:pt x="714" y="200"/>
                    <a:pt x="714" y="200"/>
                    <a:pt x="714" y="200"/>
                  </a:cubicBezTo>
                  <a:cubicBezTo>
                    <a:pt x="708" y="206"/>
                    <a:pt x="708" y="206"/>
                    <a:pt x="708" y="206"/>
                  </a:cubicBezTo>
                  <a:cubicBezTo>
                    <a:pt x="677" y="177"/>
                    <a:pt x="677" y="177"/>
                    <a:pt x="677" y="177"/>
                  </a:cubicBezTo>
                  <a:cubicBezTo>
                    <a:pt x="711" y="139"/>
                    <a:pt x="711" y="139"/>
                    <a:pt x="711" y="139"/>
                  </a:cubicBezTo>
                  <a:lnTo>
                    <a:pt x="742" y="167"/>
                  </a:lnTo>
                  <a:close/>
                  <a:moveTo>
                    <a:pt x="665" y="105"/>
                  </a:moveTo>
                  <a:cubicBezTo>
                    <a:pt x="680" y="116"/>
                    <a:pt x="680" y="116"/>
                    <a:pt x="680" y="116"/>
                  </a:cubicBezTo>
                  <a:cubicBezTo>
                    <a:pt x="686" y="120"/>
                    <a:pt x="689" y="122"/>
                    <a:pt x="691" y="124"/>
                  </a:cubicBezTo>
                  <a:cubicBezTo>
                    <a:pt x="693" y="127"/>
                    <a:pt x="694" y="130"/>
                    <a:pt x="695" y="133"/>
                  </a:cubicBezTo>
                  <a:cubicBezTo>
                    <a:pt x="695" y="136"/>
                    <a:pt x="694" y="140"/>
                    <a:pt x="692" y="143"/>
                  </a:cubicBezTo>
                  <a:cubicBezTo>
                    <a:pt x="690" y="146"/>
                    <a:pt x="688" y="148"/>
                    <a:pt x="685" y="149"/>
                  </a:cubicBezTo>
                  <a:cubicBezTo>
                    <a:pt x="683" y="150"/>
                    <a:pt x="681" y="150"/>
                    <a:pt x="679" y="150"/>
                  </a:cubicBezTo>
                  <a:cubicBezTo>
                    <a:pt x="676" y="150"/>
                    <a:pt x="674" y="149"/>
                    <a:pt x="672" y="149"/>
                  </a:cubicBezTo>
                  <a:cubicBezTo>
                    <a:pt x="670" y="148"/>
                    <a:pt x="666" y="145"/>
                    <a:pt x="662" y="143"/>
                  </a:cubicBezTo>
                  <a:cubicBezTo>
                    <a:pt x="656" y="138"/>
                    <a:pt x="656" y="138"/>
                    <a:pt x="656" y="138"/>
                  </a:cubicBezTo>
                  <a:cubicBezTo>
                    <a:pt x="645" y="154"/>
                    <a:pt x="645" y="154"/>
                    <a:pt x="645" y="154"/>
                  </a:cubicBezTo>
                  <a:cubicBezTo>
                    <a:pt x="635" y="148"/>
                    <a:pt x="635" y="148"/>
                    <a:pt x="635" y="148"/>
                  </a:cubicBezTo>
                  <a:lnTo>
                    <a:pt x="665" y="105"/>
                  </a:lnTo>
                  <a:close/>
                  <a:moveTo>
                    <a:pt x="632" y="87"/>
                  </a:moveTo>
                  <a:cubicBezTo>
                    <a:pt x="629" y="95"/>
                    <a:pt x="629" y="95"/>
                    <a:pt x="629" y="95"/>
                  </a:cubicBezTo>
                  <a:cubicBezTo>
                    <a:pt x="603" y="84"/>
                    <a:pt x="603" y="84"/>
                    <a:pt x="603" y="84"/>
                  </a:cubicBezTo>
                  <a:cubicBezTo>
                    <a:pt x="598" y="95"/>
                    <a:pt x="598" y="95"/>
                    <a:pt x="598" y="95"/>
                  </a:cubicBezTo>
                  <a:cubicBezTo>
                    <a:pt x="620" y="105"/>
                    <a:pt x="620" y="105"/>
                    <a:pt x="620" y="105"/>
                  </a:cubicBezTo>
                  <a:cubicBezTo>
                    <a:pt x="617" y="113"/>
                    <a:pt x="617" y="113"/>
                    <a:pt x="617" y="113"/>
                  </a:cubicBezTo>
                  <a:cubicBezTo>
                    <a:pt x="595" y="103"/>
                    <a:pt x="595" y="103"/>
                    <a:pt x="595" y="103"/>
                  </a:cubicBezTo>
                  <a:cubicBezTo>
                    <a:pt x="586" y="123"/>
                    <a:pt x="586" y="123"/>
                    <a:pt x="586" y="123"/>
                  </a:cubicBezTo>
                  <a:cubicBezTo>
                    <a:pt x="576" y="119"/>
                    <a:pt x="576" y="119"/>
                    <a:pt x="576" y="119"/>
                  </a:cubicBezTo>
                  <a:cubicBezTo>
                    <a:pt x="596" y="71"/>
                    <a:pt x="596" y="71"/>
                    <a:pt x="596" y="71"/>
                  </a:cubicBezTo>
                  <a:lnTo>
                    <a:pt x="632" y="87"/>
                  </a:lnTo>
                  <a:close/>
                  <a:moveTo>
                    <a:pt x="523" y="77"/>
                  </a:moveTo>
                  <a:cubicBezTo>
                    <a:pt x="525" y="72"/>
                    <a:pt x="527" y="68"/>
                    <a:pt x="529" y="65"/>
                  </a:cubicBezTo>
                  <a:cubicBezTo>
                    <a:pt x="531" y="63"/>
                    <a:pt x="534" y="61"/>
                    <a:pt x="536" y="59"/>
                  </a:cubicBezTo>
                  <a:cubicBezTo>
                    <a:pt x="539" y="58"/>
                    <a:pt x="542" y="57"/>
                    <a:pt x="545" y="57"/>
                  </a:cubicBezTo>
                  <a:cubicBezTo>
                    <a:pt x="548" y="56"/>
                    <a:pt x="553" y="57"/>
                    <a:pt x="557" y="58"/>
                  </a:cubicBezTo>
                  <a:cubicBezTo>
                    <a:pt x="565" y="60"/>
                    <a:pt x="571" y="64"/>
                    <a:pt x="575" y="70"/>
                  </a:cubicBezTo>
                  <a:cubicBezTo>
                    <a:pt x="578" y="76"/>
                    <a:pt x="579" y="83"/>
                    <a:pt x="577" y="91"/>
                  </a:cubicBezTo>
                  <a:cubicBezTo>
                    <a:pt x="575" y="99"/>
                    <a:pt x="570" y="105"/>
                    <a:pt x="564" y="108"/>
                  </a:cubicBezTo>
                  <a:cubicBezTo>
                    <a:pt x="558" y="111"/>
                    <a:pt x="551" y="112"/>
                    <a:pt x="543" y="110"/>
                  </a:cubicBezTo>
                  <a:cubicBezTo>
                    <a:pt x="535" y="108"/>
                    <a:pt x="529" y="104"/>
                    <a:pt x="526" y="98"/>
                  </a:cubicBezTo>
                  <a:cubicBezTo>
                    <a:pt x="522" y="92"/>
                    <a:pt x="521" y="85"/>
                    <a:pt x="523" y="77"/>
                  </a:cubicBezTo>
                  <a:close/>
                  <a:moveTo>
                    <a:pt x="460" y="45"/>
                  </a:moveTo>
                  <a:cubicBezTo>
                    <a:pt x="473" y="66"/>
                    <a:pt x="473" y="66"/>
                    <a:pt x="473" y="66"/>
                  </a:cubicBezTo>
                  <a:cubicBezTo>
                    <a:pt x="487" y="46"/>
                    <a:pt x="487" y="46"/>
                    <a:pt x="487" y="46"/>
                  </a:cubicBezTo>
                  <a:cubicBezTo>
                    <a:pt x="500" y="47"/>
                    <a:pt x="500" y="47"/>
                    <a:pt x="500" y="47"/>
                  </a:cubicBezTo>
                  <a:cubicBezTo>
                    <a:pt x="477" y="76"/>
                    <a:pt x="477" y="76"/>
                    <a:pt x="477" y="76"/>
                  </a:cubicBezTo>
                  <a:cubicBezTo>
                    <a:pt x="476" y="97"/>
                    <a:pt x="476" y="97"/>
                    <a:pt x="476" y="97"/>
                  </a:cubicBezTo>
                  <a:cubicBezTo>
                    <a:pt x="465" y="97"/>
                    <a:pt x="465" y="97"/>
                    <a:pt x="465" y="97"/>
                  </a:cubicBezTo>
                  <a:cubicBezTo>
                    <a:pt x="466" y="75"/>
                    <a:pt x="466" y="75"/>
                    <a:pt x="466" y="75"/>
                  </a:cubicBezTo>
                  <a:cubicBezTo>
                    <a:pt x="447" y="44"/>
                    <a:pt x="447" y="44"/>
                    <a:pt x="447" y="44"/>
                  </a:cubicBezTo>
                  <a:lnTo>
                    <a:pt x="460" y="45"/>
                  </a:lnTo>
                  <a:close/>
                  <a:moveTo>
                    <a:pt x="441" y="44"/>
                  </a:moveTo>
                  <a:cubicBezTo>
                    <a:pt x="442" y="53"/>
                    <a:pt x="442" y="53"/>
                    <a:pt x="442" y="53"/>
                  </a:cubicBezTo>
                  <a:cubicBezTo>
                    <a:pt x="425" y="54"/>
                    <a:pt x="425" y="54"/>
                    <a:pt x="425" y="54"/>
                  </a:cubicBezTo>
                  <a:cubicBezTo>
                    <a:pt x="428" y="97"/>
                    <a:pt x="428" y="97"/>
                    <a:pt x="428" y="97"/>
                  </a:cubicBezTo>
                  <a:cubicBezTo>
                    <a:pt x="417" y="98"/>
                    <a:pt x="417" y="98"/>
                    <a:pt x="417" y="98"/>
                  </a:cubicBezTo>
                  <a:cubicBezTo>
                    <a:pt x="413" y="55"/>
                    <a:pt x="413" y="55"/>
                    <a:pt x="413" y="55"/>
                  </a:cubicBezTo>
                  <a:cubicBezTo>
                    <a:pt x="397" y="56"/>
                    <a:pt x="397" y="56"/>
                    <a:pt x="397" y="56"/>
                  </a:cubicBezTo>
                  <a:cubicBezTo>
                    <a:pt x="396" y="48"/>
                    <a:pt x="396" y="48"/>
                    <a:pt x="396" y="48"/>
                  </a:cubicBezTo>
                  <a:lnTo>
                    <a:pt x="441" y="44"/>
                  </a:lnTo>
                  <a:close/>
                  <a:moveTo>
                    <a:pt x="386" y="50"/>
                  </a:moveTo>
                  <a:cubicBezTo>
                    <a:pt x="395" y="101"/>
                    <a:pt x="395" y="101"/>
                    <a:pt x="395" y="101"/>
                  </a:cubicBezTo>
                  <a:cubicBezTo>
                    <a:pt x="384" y="103"/>
                    <a:pt x="384" y="103"/>
                    <a:pt x="384" y="103"/>
                  </a:cubicBezTo>
                  <a:cubicBezTo>
                    <a:pt x="375" y="52"/>
                    <a:pt x="375" y="52"/>
                    <a:pt x="375" y="52"/>
                  </a:cubicBezTo>
                  <a:lnTo>
                    <a:pt x="386" y="50"/>
                  </a:lnTo>
                  <a:close/>
                  <a:moveTo>
                    <a:pt x="324" y="70"/>
                  </a:moveTo>
                  <a:cubicBezTo>
                    <a:pt x="325" y="68"/>
                    <a:pt x="327" y="65"/>
                    <a:pt x="330" y="63"/>
                  </a:cubicBezTo>
                  <a:cubicBezTo>
                    <a:pt x="333" y="61"/>
                    <a:pt x="336" y="60"/>
                    <a:pt x="340" y="59"/>
                  </a:cubicBezTo>
                  <a:cubicBezTo>
                    <a:pt x="347" y="57"/>
                    <a:pt x="353" y="57"/>
                    <a:pt x="357" y="59"/>
                  </a:cubicBezTo>
                  <a:cubicBezTo>
                    <a:pt x="361" y="60"/>
                    <a:pt x="364" y="63"/>
                    <a:pt x="365" y="68"/>
                  </a:cubicBezTo>
                  <a:cubicBezTo>
                    <a:pt x="354" y="71"/>
                    <a:pt x="354" y="71"/>
                    <a:pt x="354" y="71"/>
                  </a:cubicBezTo>
                  <a:cubicBezTo>
                    <a:pt x="353" y="69"/>
                    <a:pt x="352" y="67"/>
                    <a:pt x="350" y="67"/>
                  </a:cubicBezTo>
                  <a:cubicBezTo>
                    <a:pt x="348" y="66"/>
                    <a:pt x="345" y="66"/>
                    <a:pt x="342" y="67"/>
                  </a:cubicBezTo>
                  <a:cubicBezTo>
                    <a:pt x="339" y="68"/>
                    <a:pt x="337" y="69"/>
                    <a:pt x="335" y="71"/>
                  </a:cubicBezTo>
                  <a:cubicBezTo>
                    <a:pt x="334" y="72"/>
                    <a:pt x="334" y="73"/>
                    <a:pt x="334" y="74"/>
                  </a:cubicBezTo>
                  <a:cubicBezTo>
                    <a:pt x="335" y="76"/>
                    <a:pt x="336" y="76"/>
                    <a:pt x="337" y="77"/>
                  </a:cubicBezTo>
                  <a:cubicBezTo>
                    <a:pt x="339" y="78"/>
                    <a:pt x="342" y="78"/>
                    <a:pt x="348" y="78"/>
                  </a:cubicBezTo>
                  <a:cubicBezTo>
                    <a:pt x="354" y="77"/>
                    <a:pt x="358" y="77"/>
                    <a:pt x="361" y="78"/>
                  </a:cubicBezTo>
                  <a:cubicBezTo>
                    <a:pt x="364" y="79"/>
                    <a:pt x="366" y="80"/>
                    <a:pt x="368" y="81"/>
                  </a:cubicBezTo>
                  <a:cubicBezTo>
                    <a:pt x="370" y="83"/>
                    <a:pt x="372" y="86"/>
                    <a:pt x="373" y="89"/>
                  </a:cubicBezTo>
                  <a:cubicBezTo>
                    <a:pt x="373" y="92"/>
                    <a:pt x="373" y="95"/>
                    <a:pt x="372" y="98"/>
                  </a:cubicBezTo>
                  <a:cubicBezTo>
                    <a:pt x="371" y="101"/>
                    <a:pt x="369" y="103"/>
                    <a:pt x="366" y="105"/>
                  </a:cubicBezTo>
                  <a:cubicBezTo>
                    <a:pt x="364" y="107"/>
                    <a:pt x="360" y="109"/>
                    <a:pt x="355" y="110"/>
                  </a:cubicBezTo>
                  <a:cubicBezTo>
                    <a:pt x="348" y="112"/>
                    <a:pt x="342" y="112"/>
                    <a:pt x="338" y="110"/>
                  </a:cubicBezTo>
                  <a:cubicBezTo>
                    <a:pt x="333" y="108"/>
                    <a:pt x="330" y="105"/>
                    <a:pt x="328" y="100"/>
                  </a:cubicBezTo>
                  <a:cubicBezTo>
                    <a:pt x="338" y="96"/>
                    <a:pt x="338" y="96"/>
                    <a:pt x="338" y="96"/>
                  </a:cubicBezTo>
                  <a:cubicBezTo>
                    <a:pt x="340" y="99"/>
                    <a:pt x="342" y="101"/>
                    <a:pt x="344" y="102"/>
                  </a:cubicBezTo>
                  <a:cubicBezTo>
                    <a:pt x="346" y="103"/>
                    <a:pt x="349" y="103"/>
                    <a:pt x="353" y="102"/>
                  </a:cubicBezTo>
                  <a:cubicBezTo>
                    <a:pt x="356" y="101"/>
                    <a:pt x="359" y="99"/>
                    <a:pt x="360" y="97"/>
                  </a:cubicBezTo>
                  <a:cubicBezTo>
                    <a:pt x="362" y="96"/>
                    <a:pt x="362" y="94"/>
                    <a:pt x="362" y="92"/>
                  </a:cubicBezTo>
                  <a:cubicBezTo>
                    <a:pt x="361" y="91"/>
                    <a:pt x="361" y="90"/>
                    <a:pt x="360" y="89"/>
                  </a:cubicBezTo>
                  <a:cubicBezTo>
                    <a:pt x="359" y="89"/>
                    <a:pt x="357" y="88"/>
                    <a:pt x="355" y="88"/>
                  </a:cubicBezTo>
                  <a:cubicBezTo>
                    <a:pt x="354" y="88"/>
                    <a:pt x="351" y="88"/>
                    <a:pt x="346" y="88"/>
                  </a:cubicBezTo>
                  <a:cubicBezTo>
                    <a:pt x="339" y="89"/>
                    <a:pt x="335" y="88"/>
                    <a:pt x="332" y="87"/>
                  </a:cubicBezTo>
                  <a:cubicBezTo>
                    <a:pt x="328" y="85"/>
                    <a:pt x="325" y="82"/>
                    <a:pt x="324" y="78"/>
                  </a:cubicBezTo>
                  <a:cubicBezTo>
                    <a:pt x="323" y="76"/>
                    <a:pt x="323" y="73"/>
                    <a:pt x="324" y="70"/>
                  </a:cubicBezTo>
                  <a:close/>
                  <a:moveTo>
                    <a:pt x="286" y="79"/>
                  </a:moveTo>
                  <a:cubicBezTo>
                    <a:pt x="292" y="77"/>
                    <a:pt x="296" y="75"/>
                    <a:pt x="299" y="75"/>
                  </a:cubicBezTo>
                  <a:cubicBezTo>
                    <a:pt x="302" y="75"/>
                    <a:pt x="304" y="75"/>
                    <a:pt x="307" y="77"/>
                  </a:cubicBezTo>
                  <a:cubicBezTo>
                    <a:pt x="309" y="78"/>
                    <a:pt x="311" y="80"/>
                    <a:pt x="312" y="83"/>
                  </a:cubicBezTo>
                  <a:cubicBezTo>
                    <a:pt x="314" y="87"/>
                    <a:pt x="314" y="90"/>
                    <a:pt x="313" y="94"/>
                  </a:cubicBezTo>
                  <a:cubicBezTo>
                    <a:pt x="311" y="97"/>
                    <a:pt x="309" y="100"/>
                    <a:pt x="304" y="102"/>
                  </a:cubicBezTo>
                  <a:cubicBezTo>
                    <a:pt x="307" y="103"/>
                    <a:pt x="310" y="103"/>
                    <a:pt x="312" y="104"/>
                  </a:cubicBezTo>
                  <a:cubicBezTo>
                    <a:pt x="314" y="105"/>
                    <a:pt x="317" y="106"/>
                    <a:pt x="321" y="109"/>
                  </a:cubicBezTo>
                  <a:cubicBezTo>
                    <a:pt x="331" y="115"/>
                    <a:pt x="331" y="115"/>
                    <a:pt x="331" y="115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2" y="112"/>
                    <a:pt x="300" y="110"/>
                    <a:pt x="298" y="109"/>
                  </a:cubicBezTo>
                  <a:cubicBezTo>
                    <a:pt x="297" y="109"/>
                    <a:pt x="295" y="109"/>
                    <a:pt x="294" y="109"/>
                  </a:cubicBezTo>
                  <a:cubicBezTo>
                    <a:pt x="293" y="109"/>
                    <a:pt x="291" y="110"/>
                    <a:pt x="289" y="111"/>
                  </a:cubicBezTo>
                  <a:cubicBezTo>
                    <a:pt x="286" y="112"/>
                    <a:pt x="286" y="112"/>
                    <a:pt x="286" y="112"/>
                  </a:cubicBezTo>
                  <a:cubicBezTo>
                    <a:pt x="295" y="131"/>
                    <a:pt x="295" y="131"/>
                    <a:pt x="295" y="131"/>
                  </a:cubicBezTo>
                  <a:cubicBezTo>
                    <a:pt x="285" y="136"/>
                    <a:pt x="285" y="136"/>
                    <a:pt x="285" y="136"/>
                  </a:cubicBezTo>
                  <a:cubicBezTo>
                    <a:pt x="264" y="89"/>
                    <a:pt x="264" y="89"/>
                    <a:pt x="264" y="89"/>
                  </a:cubicBezTo>
                  <a:lnTo>
                    <a:pt x="286" y="79"/>
                  </a:lnTo>
                  <a:close/>
                  <a:moveTo>
                    <a:pt x="250" y="96"/>
                  </a:moveTo>
                  <a:cubicBezTo>
                    <a:pt x="255" y="104"/>
                    <a:pt x="255" y="104"/>
                    <a:pt x="255" y="104"/>
                  </a:cubicBezTo>
                  <a:cubicBezTo>
                    <a:pt x="229" y="120"/>
                    <a:pt x="229" y="120"/>
                    <a:pt x="229" y="120"/>
                  </a:cubicBezTo>
                  <a:cubicBezTo>
                    <a:pt x="235" y="130"/>
                    <a:pt x="235" y="130"/>
                    <a:pt x="235" y="130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64" y="122"/>
                    <a:pt x="264" y="122"/>
                    <a:pt x="264" y="122"/>
                  </a:cubicBezTo>
                  <a:cubicBezTo>
                    <a:pt x="240" y="137"/>
                    <a:pt x="240" y="137"/>
                    <a:pt x="240" y="137"/>
                  </a:cubicBezTo>
                  <a:cubicBezTo>
                    <a:pt x="247" y="149"/>
                    <a:pt x="247" y="149"/>
                    <a:pt x="247" y="149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78" y="139"/>
                    <a:pt x="278" y="139"/>
                    <a:pt x="278" y="139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14" y="119"/>
                    <a:pt x="214" y="119"/>
                    <a:pt x="214" y="119"/>
                  </a:cubicBezTo>
                  <a:lnTo>
                    <a:pt x="250" y="96"/>
                  </a:lnTo>
                  <a:close/>
                  <a:moveTo>
                    <a:pt x="175" y="151"/>
                  </a:moveTo>
                  <a:cubicBezTo>
                    <a:pt x="210" y="171"/>
                    <a:pt x="210" y="171"/>
                    <a:pt x="210" y="171"/>
                  </a:cubicBezTo>
                  <a:cubicBezTo>
                    <a:pt x="196" y="133"/>
                    <a:pt x="196" y="133"/>
                    <a:pt x="196" y="133"/>
                  </a:cubicBezTo>
                  <a:cubicBezTo>
                    <a:pt x="206" y="125"/>
                    <a:pt x="206" y="125"/>
                    <a:pt x="206" y="125"/>
                  </a:cubicBezTo>
                  <a:cubicBezTo>
                    <a:pt x="223" y="177"/>
                    <a:pt x="223" y="177"/>
                    <a:pt x="223" y="177"/>
                  </a:cubicBezTo>
                  <a:cubicBezTo>
                    <a:pt x="214" y="185"/>
                    <a:pt x="214" y="185"/>
                    <a:pt x="214" y="185"/>
                  </a:cubicBezTo>
                  <a:cubicBezTo>
                    <a:pt x="165" y="159"/>
                    <a:pt x="165" y="159"/>
                    <a:pt x="165" y="159"/>
                  </a:cubicBezTo>
                  <a:lnTo>
                    <a:pt x="175" y="151"/>
                  </a:lnTo>
                  <a:close/>
                  <a:moveTo>
                    <a:pt x="160" y="165"/>
                  </a:moveTo>
                  <a:cubicBezTo>
                    <a:pt x="197" y="201"/>
                    <a:pt x="197" y="201"/>
                    <a:pt x="197" y="201"/>
                  </a:cubicBezTo>
                  <a:cubicBezTo>
                    <a:pt x="189" y="209"/>
                    <a:pt x="189" y="209"/>
                    <a:pt x="189" y="209"/>
                  </a:cubicBezTo>
                  <a:cubicBezTo>
                    <a:pt x="152" y="174"/>
                    <a:pt x="152" y="174"/>
                    <a:pt x="152" y="174"/>
                  </a:cubicBezTo>
                  <a:lnTo>
                    <a:pt x="160" y="165"/>
                  </a:lnTo>
                  <a:close/>
                  <a:moveTo>
                    <a:pt x="121" y="211"/>
                  </a:moveTo>
                  <a:cubicBezTo>
                    <a:pt x="163" y="214"/>
                    <a:pt x="163" y="214"/>
                    <a:pt x="163" y="214"/>
                  </a:cubicBezTo>
                  <a:cubicBezTo>
                    <a:pt x="135" y="193"/>
                    <a:pt x="135" y="193"/>
                    <a:pt x="135" y="193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75" y="225"/>
                    <a:pt x="175" y="225"/>
                    <a:pt x="175" y="225"/>
                  </a:cubicBezTo>
                  <a:cubicBezTo>
                    <a:pt x="134" y="222"/>
                    <a:pt x="134" y="222"/>
                    <a:pt x="134" y="222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55" y="252"/>
                    <a:pt x="155" y="252"/>
                    <a:pt x="155" y="252"/>
                  </a:cubicBezTo>
                  <a:cubicBezTo>
                    <a:pt x="114" y="220"/>
                    <a:pt x="114" y="220"/>
                    <a:pt x="114" y="220"/>
                  </a:cubicBezTo>
                  <a:lnTo>
                    <a:pt x="121" y="211"/>
                  </a:lnTo>
                  <a:close/>
                  <a:moveTo>
                    <a:pt x="88" y="264"/>
                  </a:moveTo>
                  <a:cubicBezTo>
                    <a:pt x="112" y="278"/>
                    <a:pt x="112" y="278"/>
                    <a:pt x="112" y="278"/>
                  </a:cubicBezTo>
                  <a:cubicBezTo>
                    <a:pt x="116" y="280"/>
                    <a:pt x="119" y="281"/>
                    <a:pt x="120" y="281"/>
                  </a:cubicBezTo>
                  <a:cubicBezTo>
                    <a:pt x="122" y="282"/>
                    <a:pt x="124" y="282"/>
                    <a:pt x="126" y="281"/>
                  </a:cubicBezTo>
                  <a:cubicBezTo>
                    <a:pt x="128" y="280"/>
                    <a:pt x="130" y="278"/>
                    <a:pt x="132" y="275"/>
                  </a:cubicBezTo>
                  <a:cubicBezTo>
                    <a:pt x="133" y="272"/>
                    <a:pt x="134" y="270"/>
                    <a:pt x="134" y="268"/>
                  </a:cubicBezTo>
                  <a:cubicBezTo>
                    <a:pt x="134" y="266"/>
                    <a:pt x="133" y="264"/>
                    <a:pt x="131" y="263"/>
                  </a:cubicBezTo>
                  <a:cubicBezTo>
                    <a:pt x="130" y="262"/>
                    <a:pt x="127" y="260"/>
                    <a:pt x="124" y="258"/>
                  </a:cubicBezTo>
                  <a:cubicBezTo>
                    <a:pt x="99" y="244"/>
                    <a:pt x="99" y="244"/>
                    <a:pt x="99" y="244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128" y="248"/>
                    <a:pt x="128" y="248"/>
                    <a:pt x="128" y="248"/>
                  </a:cubicBezTo>
                  <a:cubicBezTo>
                    <a:pt x="134" y="251"/>
                    <a:pt x="137" y="253"/>
                    <a:pt x="139" y="255"/>
                  </a:cubicBezTo>
                  <a:cubicBezTo>
                    <a:pt x="141" y="257"/>
                    <a:pt x="142" y="259"/>
                    <a:pt x="143" y="261"/>
                  </a:cubicBezTo>
                  <a:cubicBezTo>
                    <a:pt x="144" y="263"/>
                    <a:pt x="144" y="266"/>
                    <a:pt x="144" y="269"/>
                  </a:cubicBezTo>
                  <a:cubicBezTo>
                    <a:pt x="143" y="272"/>
                    <a:pt x="142" y="275"/>
                    <a:pt x="140" y="279"/>
                  </a:cubicBezTo>
                  <a:cubicBezTo>
                    <a:pt x="137" y="284"/>
                    <a:pt x="134" y="287"/>
                    <a:pt x="132" y="289"/>
                  </a:cubicBezTo>
                  <a:cubicBezTo>
                    <a:pt x="130" y="291"/>
                    <a:pt x="127" y="292"/>
                    <a:pt x="125" y="293"/>
                  </a:cubicBezTo>
                  <a:cubicBezTo>
                    <a:pt x="123" y="293"/>
                    <a:pt x="120" y="293"/>
                    <a:pt x="118" y="293"/>
                  </a:cubicBezTo>
                  <a:cubicBezTo>
                    <a:pt x="115" y="292"/>
                    <a:pt x="111" y="290"/>
                    <a:pt x="106" y="287"/>
                  </a:cubicBezTo>
                  <a:cubicBezTo>
                    <a:pt x="82" y="274"/>
                    <a:pt x="82" y="274"/>
                    <a:pt x="82" y="274"/>
                  </a:cubicBezTo>
                  <a:lnTo>
                    <a:pt x="88" y="264"/>
                  </a:lnTo>
                  <a:close/>
                  <a:moveTo>
                    <a:pt x="45" y="402"/>
                  </a:moveTo>
                  <a:cubicBezTo>
                    <a:pt x="82" y="384"/>
                    <a:pt x="82" y="384"/>
                    <a:pt x="82" y="384"/>
                  </a:cubicBezTo>
                  <a:cubicBezTo>
                    <a:pt x="48" y="379"/>
                    <a:pt x="48" y="379"/>
                    <a:pt x="48" y="379"/>
                  </a:cubicBezTo>
                  <a:cubicBezTo>
                    <a:pt x="50" y="368"/>
                    <a:pt x="50" y="368"/>
                    <a:pt x="50" y="368"/>
                  </a:cubicBezTo>
                  <a:cubicBezTo>
                    <a:pt x="101" y="376"/>
                    <a:pt x="101" y="376"/>
                    <a:pt x="101" y="376"/>
                  </a:cubicBezTo>
                  <a:cubicBezTo>
                    <a:pt x="99" y="387"/>
                    <a:pt x="99" y="387"/>
                    <a:pt x="99" y="387"/>
                  </a:cubicBezTo>
                  <a:cubicBezTo>
                    <a:pt x="62" y="405"/>
                    <a:pt x="62" y="405"/>
                    <a:pt x="62" y="405"/>
                  </a:cubicBezTo>
                  <a:cubicBezTo>
                    <a:pt x="95" y="410"/>
                    <a:pt x="95" y="410"/>
                    <a:pt x="95" y="410"/>
                  </a:cubicBezTo>
                  <a:cubicBezTo>
                    <a:pt x="94" y="421"/>
                    <a:pt x="94" y="421"/>
                    <a:pt x="94" y="421"/>
                  </a:cubicBezTo>
                  <a:cubicBezTo>
                    <a:pt x="43" y="413"/>
                    <a:pt x="43" y="413"/>
                    <a:pt x="43" y="413"/>
                  </a:cubicBezTo>
                  <a:lnTo>
                    <a:pt x="45" y="402"/>
                  </a:lnTo>
                  <a:close/>
                  <a:moveTo>
                    <a:pt x="42" y="427"/>
                  </a:moveTo>
                  <a:cubicBezTo>
                    <a:pt x="94" y="430"/>
                    <a:pt x="94" y="430"/>
                    <a:pt x="94" y="430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42" y="439"/>
                    <a:pt x="42" y="439"/>
                    <a:pt x="42" y="439"/>
                  </a:cubicBezTo>
                  <a:lnTo>
                    <a:pt x="42" y="427"/>
                  </a:lnTo>
                  <a:close/>
                  <a:moveTo>
                    <a:pt x="43" y="487"/>
                  </a:moveTo>
                  <a:cubicBezTo>
                    <a:pt x="63" y="486"/>
                    <a:pt x="63" y="486"/>
                    <a:pt x="63" y="486"/>
                  </a:cubicBezTo>
                  <a:cubicBezTo>
                    <a:pt x="62" y="464"/>
                    <a:pt x="62" y="464"/>
                    <a:pt x="62" y="464"/>
                  </a:cubicBezTo>
                  <a:cubicBezTo>
                    <a:pt x="42" y="465"/>
                    <a:pt x="42" y="465"/>
                    <a:pt x="42" y="46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92" y="450"/>
                    <a:pt x="92" y="450"/>
                    <a:pt x="92" y="450"/>
                  </a:cubicBezTo>
                  <a:cubicBezTo>
                    <a:pt x="93" y="462"/>
                    <a:pt x="93" y="462"/>
                    <a:pt x="93" y="462"/>
                  </a:cubicBezTo>
                  <a:cubicBezTo>
                    <a:pt x="71" y="463"/>
                    <a:pt x="71" y="463"/>
                    <a:pt x="71" y="463"/>
                  </a:cubicBezTo>
                  <a:cubicBezTo>
                    <a:pt x="72" y="486"/>
                    <a:pt x="72" y="486"/>
                    <a:pt x="72" y="486"/>
                  </a:cubicBezTo>
                  <a:cubicBezTo>
                    <a:pt x="94" y="484"/>
                    <a:pt x="94" y="484"/>
                    <a:pt x="94" y="484"/>
                  </a:cubicBezTo>
                  <a:cubicBezTo>
                    <a:pt x="95" y="496"/>
                    <a:pt x="95" y="496"/>
                    <a:pt x="95" y="496"/>
                  </a:cubicBezTo>
                  <a:cubicBezTo>
                    <a:pt x="43" y="499"/>
                    <a:pt x="43" y="499"/>
                    <a:pt x="43" y="499"/>
                  </a:cubicBezTo>
                  <a:lnTo>
                    <a:pt x="43" y="487"/>
                  </a:lnTo>
                  <a:close/>
                  <a:moveTo>
                    <a:pt x="98" y="546"/>
                  </a:moveTo>
                  <a:cubicBezTo>
                    <a:pt x="95" y="551"/>
                    <a:pt x="89" y="555"/>
                    <a:pt x="81" y="557"/>
                  </a:cubicBezTo>
                  <a:cubicBezTo>
                    <a:pt x="73" y="559"/>
                    <a:pt x="66" y="558"/>
                    <a:pt x="60" y="554"/>
                  </a:cubicBezTo>
                  <a:cubicBezTo>
                    <a:pt x="54" y="550"/>
                    <a:pt x="51" y="544"/>
                    <a:pt x="49" y="536"/>
                  </a:cubicBezTo>
                  <a:cubicBezTo>
                    <a:pt x="48" y="529"/>
                    <a:pt x="48" y="523"/>
                    <a:pt x="51" y="518"/>
                  </a:cubicBezTo>
                  <a:cubicBezTo>
                    <a:pt x="53" y="515"/>
                    <a:pt x="55" y="513"/>
                    <a:pt x="59" y="511"/>
                  </a:cubicBezTo>
                  <a:cubicBezTo>
                    <a:pt x="64" y="521"/>
                    <a:pt x="64" y="521"/>
                    <a:pt x="64" y="521"/>
                  </a:cubicBezTo>
                  <a:cubicBezTo>
                    <a:pt x="61" y="523"/>
                    <a:pt x="60" y="524"/>
                    <a:pt x="58" y="527"/>
                  </a:cubicBezTo>
                  <a:cubicBezTo>
                    <a:pt x="57" y="529"/>
                    <a:pt x="57" y="532"/>
                    <a:pt x="58" y="535"/>
                  </a:cubicBezTo>
                  <a:cubicBezTo>
                    <a:pt x="59" y="539"/>
                    <a:pt x="61" y="542"/>
                    <a:pt x="64" y="544"/>
                  </a:cubicBezTo>
                  <a:cubicBezTo>
                    <a:pt x="67" y="546"/>
                    <a:pt x="72" y="547"/>
                    <a:pt x="78" y="545"/>
                  </a:cubicBezTo>
                  <a:cubicBezTo>
                    <a:pt x="84" y="544"/>
                    <a:pt x="89" y="542"/>
                    <a:pt x="91" y="539"/>
                  </a:cubicBezTo>
                  <a:cubicBezTo>
                    <a:pt x="93" y="536"/>
                    <a:pt x="94" y="532"/>
                    <a:pt x="93" y="528"/>
                  </a:cubicBezTo>
                  <a:cubicBezTo>
                    <a:pt x="92" y="525"/>
                    <a:pt x="91" y="522"/>
                    <a:pt x="89" y="521"/>
                  </a:cubicBezTo>
                  <a:cubicBezTo>
                    <a:pt x="86" y="519"/>
                    <a:pt x="83" y="518"/>
                    <a:pt x="79" y="518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6" y="507"/>
                    <a:pt x="91" y="509"/>
                    <a:pt x="94" y="512"/>
                  </a:cubicBezTo>
                  <a:cubicBezTo>
                    <a:pt x="98" y="515"/>
                    <a:pt x="100" y="520"/>
                    <a:pt x="101" y="526"/>
                  </a:cubicBezTo>
                  <a:cubicBezTo>
                    <a:pt x="103" y="533"/>
                    <a:pt x="102" y="540"/>
                    <a:pt x="98" y="546"/>
                  </a:cubicBezTo>
                  <a:close/>
                  <a:moveTo>
                    <a:pt x="115" y="330"/>
                  </a:moveTo>
                  <a:cubicBezTo>
                    <a:pt x="102" y="331"/>
                    <a:pt x="102" y="331"/>
                    <a:pt x="102" y="331"/>
                  </a:cubicBezTo>
                  <a:cubicBezTo>
                    <a:pt x="95" y="353"/>
                    <a:pt x="95" y="353"/>
                    <a:pt x="95" y="353"/>
                  </a:cubicBezTo>
                  <a:cubicBezTo>
                    <a:pt x="105" y="361"/>
                    <a:pt x="105" y="361"/>
                    <a:pt x="105" y="361"/>
                  </a:cubicBezTo>
                  <a:cubicBezTo>
                    <a:pt x="101" y="373"/>
                    <a:pt x="101" y="373"/>
                    <a:pt x="101" y="373"/>
                  </a:cubicBezTo>
                  <a:cubicBezTo>
                    <a:pt x="59" y="336"/>
                    <a:pt x="59" y="336"/>
                    <a:pt x="59" y="336"/>
                  </a:cubicBezTo>
                  <a:cubicBezTo>
                    <a:pt x="62" y="324"/>
                    <a:pt x="62" y="324"/>
                    <a:pt x="62" y="324"/>
                  </a:cubicBezTo>
                  <a:cubicBezTo>
                    <a:pt x="118" y="318"/>
                    <a:pt x="118" y="318"/>
                    <a:pt x="118" y="318"/>
                  </a:cubicBezTo>
                  <a:lnTo>
                    <a:pt x="115" y="330"/>
                  </a:lnTo>
                  <a:close/>
                  <a:moveTo>
                    <a:pt x="252" y="762"/>
                  </a:moveTo>
                  <a:cubicBezTo>
                    <a:pt x="252" y="763"/>
                    <a:pt x="251" y="764"/>
                    <a:pt x="250" y="764"/>
                  </a:cubicBezTo>
                  <a:cubicBezTo>
                    <a:pt x="248" y="765"/>
                    <a:pt x="239" y="763"/>
                    <a:pt x="238" y="764"/>
                  </a:cubicBezTo>
                  <a:cubicBezTo>
                    <a:pt x="233" y="764"/>
                    <a:pt x="232" y="764"/>
                    <a:pt x="231" y="766"/>
                  </a:cubicBezTo>
                  <a:cubicBezTo>
                    <a:pt x="231" y="767"/>
                    <a:pt x="231" y="770"/>
                    <a:pt x="229" y="770"/>
                  </a:cubicBezTo>
                  <a:cubicBezTo>
                    <a:pt x="227" y="769"/>
                    <a:pt x="222" y="768"/>
                    <a:pt x="219" y="768"/>
                  </a:cubicBezTo>
                  <a:cubicBezTo>
                    <a:pt x="218" y="768"/>
                    <a:pt x="217" y="768"/>
                    <a:pt x="216" y="768"/>
                  </a:cubicBezTo>
                  <a:cubicBezTo>
                    <a:pt x="205" y="781"/>
                    <a:pt x="197" y="792"/>
                    <a:pt x="185" y="804"/>
                  </a:cubicBezTo>
                  <a:cubicBezTo>
                    <a:pt x="185" y="804"/>
                    <a:pt x="183" y="805"/>
                    <a:pt x="183" y="805"/>
                  </a:cubicBezTo>
                  <a:cubicBezTo>
                    <a:pt x="191" y="792"/>
                    <a:pt x="199" y="779"/>
                    <a:pt x="208" y="766"/>
                  </a:cubicBezTo>
                  <a:cubicBezTo>
                    <a:pt x="209" y="764"/>
                    <a:pt x="208" y="763"/>
                    <a:pt x="208" y="763"/>
                  </a:cubicBezTo>
                  <a:cubicBezTo>
                    <a:pt x="207" y="761"/>
                    <a:pt x="210" y="758"/>
                    <a:pt x="212" y="758"/>
                  </a:cubicBezTo>
                  <a:cubicBezTo>
                    <a:pt x="212" y="758"/>
                    <a:pt x="213" y="758"/>
                    <a:pt x="214" y="758"/>
                  </a:cubicBezTo>
                  <a:cubicBezTo>
                    <a:pt x="219" y="750"/>
                    <a:pt x="219" y="750"/>
                    <a:pt x="221" y="747"/>
                  </a:cubicBezTo>
                  <a:cubicBezTo>
                    <a:pt x="219" y="746"/>
                    <a:pt x="211" y="743"/>
                    <a:pt x="213" y="741"/>
                  </a:cubicBezTo>
                  <a:cubicBezTo>
                    <a:pt x="214" y="741"/>
                    <a:pt x="216" y="741"/>
                    <a:pt x="218" y="741"/>
                  </a:cubicBezTo>
                  <a:cubicBezTo>
                    <a:pt x="220" y="742"/>
                    <a:pt x="222" y="742"/>
                    <a:pt x="223" y="743"/>
                  </a:cubicBezTo>
                  <a:cubicBezTo>
                    <a:pt x="227" y="739"/>
                    <a:pt x="229" y="736"/>
                    <a:pt x="231" y="731"/>
                  </a:cubicBezTo>
                  <a:cubicBezTo>
                    <a:pt x="231" y="730"/>
                    <a:pt x="234" y="726"/>
                    <a:pt x="233" y="726"/>
                  </a:cubicBezTo>
                  <a:cubicBezTo>
                    <a:pt x="233" y="724"/>
                    <a:pt x="233" y="724"/>
                    <a:pt x="233" y="723"/>
                  </a:cubicBezTo>
                  <a:cubicBezTo>
                    <a:pt x="237" y="725"/>
                    <a:pt x="239" y="727"/>
                    <a:pt x="239" y="731"/>
                  </a:cubicBezTo>
                  <a:cubicBezTo>
                    <a:pt x="239" y="731"/>
                    <a:pt x="239" y="734"/>
                    <a:pt x="239" y="735"/>
                  </a:cubicBezTo>
                  <a:cubicBezTo>
                    <a:pt x="236" y="738"/>
                    <a:pt x="234" y="742"/>
                    <a:pt x="231" y="745"/>
                  </a:cubicBezTo>
                  <a:cubicBezTo>
                    <a:pt x="232" y="746"/>
                    <a:pt x="233" y="746"/>
                    <a:pt x="234" y="746"/>
                  </a:cubicBezTo>
                  <a:cubicBezTo>
                    <a:pt x="237" y="748"/>
                    <a:pt x="239" y="748"/>
                    <a:pt x="242" y="750"/>
                  </a:cubicBezTo>
                  <a:cubicBezTo>
                    <a:pt x="243" y="749"/>
                    <a:pt x="244" y="750"/>
                    <a:pt x="244" y="749"/>
                  </a:cubicBezTo>
                  <a:cubicBezTo>
                    <a:pt x="252" y="753"/>
                    <a:pt x="253" y="761"/>
                    <a:pt x="252" y="762"/>
                  </a:cubicBezTo>
                  <a:close/>
                  <a:moveTo>
                    <a:pt x="189" y="735"/>
                  </a:moveTo>
                  <a:cubicBezTo>
                    <a:pt x="192" y="737"/>
                    <a:pt x="195" y="739"/>
                    <a:pt x="196" y="742"/>
                  </a:cubicBezTo>
                  <a:cubicBezTo>
                    <a:pt x="197" y="743"/>
                    <a:pt x="201" y="748"/>
                    <a:pt x="203" y="754"/>
                  </a:cubicBezTo>
                  <a:cubicBezTo>
                    <a:pt x="204" y="757"/>
                    <a:pt x="205" y="758"/>
                    <a:pt x="204" y="761"/>
                  </a:cubicBezTo>
                  <a:cubicBezTo>
                    <a:pt x="199" y="758"/>
                    <a:pt x="200" y="757"/>
                    <a:pt x="198" y="752"/>
                  </a:cubicBezTo>
                  <a:cubicBezTo>
                    <a:pt x="198" y="750"/>
                    <a:pt x="197" y="748"/>
                    <a:pt x="193" y="744"/>
                  </a:cubicBezTo>
                  <a:cubicBezTo>
                    <a:pt x="193" y="742"/>
                    <a:pt x="189" y="738"/>
                    <a:pt x="189" y="735"/>
                  </a:cubicBezTo>
                  <a:close/>
                  <a:moveTo>
                    <a:pt x="262" y="820"/>
                  </a:moveTo>
                  <a:cubicBezTo>
                    <a:pt x="262" y="818"/>
                    <a:pt x="260" y="817"/>
                    <a:pt x="260" y="815"/>
                  </a:cubicBezTo>
                  <a:cubicBezTo>
                    <a:pt x="266" y="807"/>
                    <a:pt x="274" y="789"/>
                    <a:pt x="281" y="779"/>
                  </a:cubicBezTo>
                  <a:cubicBezTo>
                    <a:pt x="282" y="777"/>
                    <a:pt x="283" y="776"/>
                    <a:pt x="284" y="776"/>
                  </a:cubicBezTo>
                  <a:cubicBezTo>
                    <a:pt x="284" y="777"/>
                    <a:pt x="285" y="777"/>
                    <a:pt x="283" y="781"/>
                  </a:cubicBezTo>
                  <a:cubicBezTo>
                    <a:pt x="283" y="782"/>
                    <a:pt x="263" y="819"/>
                    <a:pt x="265" y="821"/>
                  </a:cubicBezTo>
                  <a:cubicBezTo>
                    <a:pt x="263" y="821"/>
                    <a:pt x="263" y="821"/>
                    <a:pt x="262" y="820"/>
                  </a:cubicBezTo>
                  <a:close/>
                  <a:moveTo>
                    <a:pt x="289" y="829"/>
                  </a:moveTo>
                  <a:cubicBezTo>
                    <a:pt x="288" y="830"/>
                    <a:pt x="288" y="830"/>
                    <a:pt x="287" y="830"/>
                  </a:cubicBezTo>
                  <a:cubicBezTo>
                    <a:pt x="286" y="830"/>
                    <a:pt x="284" y="829"/>
                    <a:pt x="282" y="828"/>
                  </a:cubicBezTo>
                  <a:cubicBezTo>
                    <a:pt x="280" y="826"/>
                    <a:pt x="275" y="818"/>
                    <a:pt x="276" y="816"/>
                  </a:cubicBezTo>
                  <a:cubicBezTo>
                    <a:pt x="276" y="816"/>
                    <a:pt x="276" y="816"/>
                    <a:pt x="276" y="816"/>
                  </a:cubicBezTo>
                  <a:cubicBezTo>
                    <a:pt x="278" y="822"/>
                    <a:pt x="286" y="820"/>
                    <a:pt x="294" y="818"/>
                  </a:cubicBezTo>
                  <a:cubicBezTo>
                    <a:pt x="300" y="816"/>
                    <a:pt x="305" y="813"/>
                    <a:pt x="305" y="812"/>
                  </a:cubicBezTo>
                  <a:cubicBezTo>
                    <a:pt x="305" y="811"/>
                    <a:pt x="305" y="810"/>
                    <a:pt x="304" y="809"/>
                  </a:cubicBezTo>
                  <a:cubicBezTo>
                    <a:pt x="304" y="810"/>
                    <a:pt x="301" y="811"/>
                    <a:pt x="297" y="812"/>
                  </a:cubicBezTo>
                  <a:cubicBezTo>
                    <a:pt x="288" y="814"/>
                    <a:pt x="275" y="816"/>
                    <a:pt x="273" y="815"/>
                  </a:cubicBezTo>
                  <a:cubicBezTo>
                    <a:pt x="270" y="814"/>
                    <a:pt x="270" y="813"/>
                    <a:pt x="273" y="809"/>
                  </a:cubicBezTo>
                  <a:cubicBezTo>
                    <a:pt x="279" y="807"/>
                    <a:pt x="290" y="805"/>
                    <a:pt x="297" y="802"/>
                  </a:cubicBezTo>
                  <a:cubicBezTo>
                    <a:pt x="297" y="801"/>
                    <a:pt x="299" y="801"/>
                    <a:pt x="298" y="799"/>
                  </a:cubicBezTo>
                  <a:cubicBezTo>
                    <a:pt x="295" y="800"/>
                    <a:pt x="286" y="801"/>
                    <a:pt x="284" y="801"/>
                  </a:cubicBezTo>
                  <a:cubicBezTo>
                    <a:pt x="281" y="798"/>
                    <a:pt x="283" y="795"/>
                    <a:pt x="284" y="792"/>
                  </a:cubicBezTo>
                  <a:cubicBezTo>
                    <a:pt x="285" y="792"/>
                    <a:pt x="284" y="792"/>
                    <a:pt x="285" y="792"/>
                  </a:cubicBezTo>
                  <a:cubicBezTo>
                    <a:pt x="287" y="794"/>
                    <a:pt x="294" y="792"/>
                    <a:pt x="295" y="791"/>
                  </a:cubicBezTo>
                  <a:cubicBezTo>
                    <a:pt x="294" y="789"/>
                    <a:pt x="292" y="784"/>
                    <a:pt x="293" y="785"/>
                  </a:cubicBezTo>
                  <a:cubicBezTo>
                    <a:pt x="295" y="786"/>
                    <a:pt x="295" y="787"/>
                    <a:pt x="298" y="787"/>
                  </a:cubicBezTo>
                  <a:cubicBezTo>
                    <a:pt x="298" y="787"/>
                    <a:pt x="299" y="787"/>
                    <a:pt x="298" y="787"/>
                  </a:cubicBezTo>
                  <a:cubicBezTo>
                    <a:pt x="297" y="786"/>
                    <a:pt x="295" y="785"/>
                    <a:pt x="295" y="784"/>
                  </a:cubicBezTo>
                  <a:cubicBezTo>
                    <a:pt x="296" y="782"/>
                    <a:pt x="298" y="782"/>
                    <a:pt x="299" y="783"/>
                  </a:cubicBezTo>
                  <a:cubicBezTo>
                    <a:pt x="301" y="784"/>
                    <a:pt x="308" y="789"/>
                    <a:pt x="308" y="789"/>
                  </a:cubicBezTo>
                  <a:cubicBezTo>
                    <a:pt x="309" y="790"/>
                    <a:pt x="309" y="790"/>
                    <a:pt x="309" y="790"/>
                  </a:cubicBezTo>
                  <a:cubicBezTo>
                    <a:pt x="310" y="791"/>
                    <a:pt x="310" y="792"/>
                    <a:pt x="310" y="793"/>
                  </a:cubicBezTo>
                  <a:cubicBezTo>
                    <a:pt x="310" y="796"/>
                    <a:pt x="308" y="797"/>
                    <a:pt x="305" y="797"/>
                  </a:cubicBezTo>
                  <a:cubicBezTo>
                    <a:pt x="306" y="802"/>
                    <a:pt x="306" y="806"/>
                    <a:pt x="309" y="811"/>
                  </a:cubicBezTo>
                  <a:cubicBezTo>
                    <a:pt x="311" y="809"/>
                    <a:pt x="313" y="809"/>
                    <a:pt x="313" y="808"/>
                  </a:cubicBezTo>
                  <a:cubicBezTo>
                    <a:pt x="316" y="810"/>
                    <a:pt x="317" y="811"/>
                    <a:pt x="317" y="814"/>
                  </a:cubicBezTo>
                  <a:cubicBezTo>
                    <a:pt x="315" y="818"/>
                    <a:pt x="310" y="817"/>
                    <a:pt x="309" y="819"/>
                  </a:cubicBezTo>
                  <a:cubicBezTo>
                    <a:pt x="308" y="823"/>
                    <a:pt x="309" y="831"/>
                    <a:pt x="307" y="834"/>
                  </a:cubicBezTo>
                  <a:cubicBezTo>
                    <a:pt x="307" y="835"/>
                    <a:pt x="306" y="835"/>
                    <a:pt x="305" y="834"/>
                  </a:cubicBezTo>
                  <a:cubicBezTo>
                    <a:pt x="304" y="831"/>
                    <a:pt x="305" y="824"/>
                    <a:pt x="305" y="820"/>
                  </a:cubicBezTo>
                  <a:cubicBezTo>
                    <a:pt x="303" y="821"/>
                    <a:pt x="299" y="823"/>
                    <a:pt x="295" y="823"/>
                  </a:cubicBezTo>
                  <a:cubicBezTo>
                    <a:pt x="295" y="824"/>
                    <a:pt x="295" y="824"/>
                    <a:pt x="295" y="825"/>
                  </a:cubicBezTo>
                  <a:cubicBezTo>
                    <a:pt x="297" y="826"/>
                    <a:pt x="297" y="827"/>
                    <a:pt x="298" y="828"/>
                  </a:cubicBezTo>
                  <a:cubicBezTo>
                    <a:pt x="298" y="829"/>
                    <a:pt x="296" y="830"/>
                    <a:pt x="296" y="831"/>
                  </a:cubicBezTo>
                  <a:cubicBezTo>
                    <a:pt x="295" y="831"/>
                    <a:pt x="293" y="830"/>
                    <a:pt x="291" y="829"/>
                  </a:cubicBezTo>
                  <a:cubicBezTo>
                    <a:pt x="290" y="829"/>
                    <a:pt x="289" y="829"/>
                    <a:pt x="289" y="829"/>
                  </a:cubicBezTo>
                  <a:close/>
                  <a:moveTo>
                    <a:pt x="317" y="787"/>
                  </a:moveTo>
                  <a:cubicBezTo>
                    <a:pt x="317" y="785"/>
                    <a:pt x="319" y="786"/>
                    <a:pt x="320" y="786"/>
                  </a:cubicBezTo>
                  <a:cubicBezTo>
                    <a:pt x="323" y="788"/>
                    <a:pt x="325" y="789"/>
                    <a:pt x="326" y="794"/>
                  </a:cubicBezTo>
                  <a:cubicBezTo>
                    <a:pt x="326" y="795"/>
                    <a:pt x="326" y="796"/>
                    <a:pt x="325" y="798"/>
                  </a:cubicBezTo>
                  <a:cubicBezTo>
                    <a:pt x="323" y="798"/>
                    <a:pt x="319" y="798"/>
                    <a:pt x="319" y="795"/>
                  </a:cubicBezTo>
                  <a:cubicBezTo>
                    <a:pt x="318" y="793"/>
                    <a:pt x="316" y="788"/>
                    <a:pt x="317" y="787"/>
                  </a:cubicBezTo>
                  <a:close/>
                  <a:moveTo>
                    <a:pt x="341" y="802"/>
                  </a:moveTo>
                  <a:cubicBezTo>
                    <a:pt x="334" y="803"/>
                    <a:pt x="319" y="845"/>
                    <a:pt x="312" y="854"/>
                  </a:cubicBezTo>
                  <a:cubicBezTo>
                    <a:pt x="308" y="861"/>
                    <a:pt x="306" y="861"/>
                    <a:pt x="303" y="858"/>
                  </a:cubicBezTo>
                  <a:cubicBezTo>
                    <a:pt x="299" y="854"/>
                    <a:pt x="294" y="836"/>
                    <a:pt x="295" y="832"/>
                  </a:cubicBezTo>
                  <a:cubicBezTo>
                    <a:pt x="296" y="833"/>
                    <a:pt x="297" y="836"/>
                    <a:pt x="297" y="837"/>
                  </a:cubicBezTo>
                  <a:cubicBezTo>
                    <a:pt x="298" y="836"/>
                    <a:pt x="297" y="836"/>
                    <a:pt x="298" y="835"/>
                  </a:cubicBezTo>
                  <a:cubicBezTo>
                    <a:pt x="299" y="838"/>
                    <a:pt x="303" y="846"/>
                    <a:pt x="304" y="847"/>
                  </a:cubicBezTo>
                  <a:cubicBezTo>
                    <a:pt x="307" y="849"/>
                    <a:pt x="308" y="844"/>
                    <a:pt x="310" y="842"/>
                  </a:cubicBezTo>
                  <a:cubicBezTo>
                    <a:pt x="314" y="834"/>
                    <a:pt x="325" y="807"/>
                    <a:pt x="329" y="799"/>
                  </a:cubicBezTo>
                  <a:cubicBezTo>
                    <a:pt x="332" y="794"/>
                    <a:pt x="334" y="789"/>
                    <a:pt x="331" y="786"/>
                  </a:cubicBezTo>
                  <a:cubicBezTo>
                    <a:pt x="320" y="780"/>
                    <a:pt x="306" y="784"/>
                    <a:pt x="296" y="778"/>
                  </a:cubicBezTo>
                  <a:cubicBezTo>
                    <a:pt x="296" y="778"/>
                    <a:pt x="296" y="778"/>
                    <a:pt x="296" y="778"/>
                  </a:cubicBezTo>
                  <a:cubicBezTo>
                    <a:pt x="302" y="776"/>
                    <a:pt x="328" y="782"/>
                    <a:pt x="328" y="782"/>
                  </a:cubicBezTo>
                  <a:cubicBezTo>
                    <a:pt x="336" y="784"/>
                    <a:pt x="346" y="792"/>
                    <a:pt x="341" y="802"/>
                  </a:cubicBezTo>
                  <a:close/>
                  <a:moveTo>
                    <a:pt x="365" y="858"/>
                  </a:moveTo>
                  <a:cubicBezTo>
                    <a:pt x="365" y="858"/>
                    <a:pt x="363" y="859"/>
                    <a:pt x="362" y="859"/>
                  </a:cubicBezTo>
                  <a:cubicBezTo>
                    <a:pt x="362" y="859"/>
                    <a:pt x="362" y="860"/>
                    <a:pt x="360" y="861"/>
                  </a:cubicBezTo>
                  <a:cubicBezTo>
                    <a:pt x="360" y="861"/>
                    <a:pt x="358" y="862"/>
                    <a:pt x="356" y="861"/>
                  </a:cubicBezTo>
                  <a:cubicBezTo>
                    <a:pt x="356" y="861"/>
                    <a:pt x="355" y="860"/>
                    <a:pt x="354" y="860"/>
                  </a:cubicBezTo>
                  <a:cubicBezTo>
                    <a:pt x="354" y="860"/>
                    <a:pt x="352" y="859"/>
                    <a:pt x="351" y="859"/>
                  </a:cubicBezTo>
                  <a:cubicBezTo>
                    <a:pt x="351" y="859"/>
                    <a:pt x="349" y="859"/>
                    <a:pt x="352" y="858"/>
                  </a:cubicBezTo>
                  <a:cubicBezTo>
                    <a:pt x="352" y="858"/>
                    <a:pt x="352" y="857"/>
                    <a:pt x="353" y="857"/>
                  </a:cubicBezTo>
                  <a:cubicBezTo>
                    <a:pt x="353" y="857"/>
                    <a:pt x="354" y="857"/>
                    <a:pt x="354" y="857"/>
                  </a:cubicBezTo>
                  <a:cubicBezTo>
                    <a:pt x="354" y="857"/>
                    <a:pt x="354" y="856"/>
                    <a:pt x="355" y="857"/>
                  </a:cubicBezTo>
                  <a:cubicBezTo>
                    <a:pt x="355" y="857"/>
                    <a:pt x="356" y="858"/>
                    <a:pt x="357" y="855"/>
                  </a:cubicBezTo>
                  <a:cubicBezTo>
                    <a:pt x="357" y="855"/>
                    <a:pt x="357" y="855"/>
                    <a:pt x="358" y="855"/>
                  </a:cubicBezTo>
                  <a:cubicBezTo>
                    <a:pt x="358" y="855"/>
                    <a:pt x="362" y="853"/>
                    <a:pt x="371" y="847"/>
                  </a:cubicBezTo>
                  <a:cubicBezTo>
                    <a:pt x="371" y="847"/>
                    <a:pt x="379" y="842"/>
                    <a:pt x="384" y="837"/>
                  </a:cubicBezTo>
                  <a:cubicBezTo>
                    <a:pt x="384" y="837"/>
                    <a:pt x="388" y="834"/>
                    <a:pt x="393" y="830"/>
                  </a:cubicBezTo>
                  <a:cubicBezTo>
                    <a:pt x="393" y="830"/>
                    <a:pt x="406" y="820"/>
                    <a:pt x="408" y="817"/>
                  </a:cubicBezTo>
                  <a:cubicBezTo>
                    <a:pt x="408" y="817"/>
                    <a:pt x="399" y="812"/>
                    <a:pt x="400" y="808"/>
                  </a:cubicBezTo>
                  <a:cubicBezTo>
                    <a:pt x="400" y="808"/>
                    <a:pt x="401" y="806"/>
                    <a:pt x="402" y="808"/>
                  </a:cubicBezTo>
                  <a:cubicBezTo>
                    <a:pt x="402" y="808"/>
                    <a:pt x="406" y="811"/>
                    <a:pt x="413" y="810"/>
                  </a:cubicBezTo>
                  <a:cubicBezTo>
                    <a:pt x="413" y="810"/>
                    <a:pt x="416" y="810"/>
                    <a:pt x="420" y="807"/>
                  </a:cubicBezTo>
                  <a:cubicBezTo>
                    <a:pt x="420" y="807"/>
                    <a:pt x="425" y="806"/>
                    <a:pt x="427" y="815"/>
                  </a:cubicBezTo>
                  <a:cubicBezTo>
                    <a:pt x="427" y="815"/>
                    <a:pt x="427" y="819"/>
                    <a:pt x="425" y="818"/>
                  </a:cubicBezTo>
                  <a:cubicBezTo>
                    <a:pt x="425" y="818"/>
                    <a:pt x="422" y="818"/>
                    <a:pt x="419" y="819"/>
                  </a:cubicBezTo>
                  <a:cubicBezTo>
                    <a:pt x="419" y="819"/>
                    <a:pt x="418" y="818"/>
                    <a:pt x="416" y="820"/>
                  </a:cubicBezTo>
                  <a:cubicBezTo>
                    <a:pt x="416" y="820"/>
                    <a:pt x="410" y="826"/>
                    <a:pt x="397" y="834"/>
                  </a:cubicBezTo>
                  <a:cubicBezTo>
                    <a:pt x="397" y="834"/>
                    <a:pt x="390" y="839"/>
                    <a:pt x="381" y="848"/>
                  </a:cubicBezTo>
                  <a:cubicBezTo>
                    <a:pt x="381" y="848"/>
                    <a:pt x="374" y="854"/>
                    <a:pt x="365" y="858"/>
                  </a:cubicBezTo>
                  <a:close/>
                  <a:moveTo>
                    <a:pt x="430" y="858"/>
                  </a:moveTo>
                  <a:cubicBezTo>
                    <a:pt x="430" y="858"/>
                    <a:pt x="430" y="859"/>
                    <a:pt x="430" y="860"/>
                  </a:cubicBezTo>
                  <a:cubicBezTo>
                    <a:pt x="430" y="860"/>
                    <a:pt x="430" y="862"/>
                    <a:pt x="427" y="862"/>
                  </a:cubicBezTo>
                  <a:cubicBezTo>
                    <a:pt x="427" y="862"/>
                    <a:pt x="420" y="864"/>
                    <a:pt x="419" y="866"/>
                  </a:cubicBezTo>
                  <a:cubicBezTo>
                    <a:pt x="419" y="866"/>
                    <a:pt x="415" y="869"/>
                    <a:pt x="416" y="872"/>
                  </a:cubicBezTo>
                  <a:cubicBezTo>
                    <a:pt x="416" y="872"/>
                    <a:pt x="416" y="874"/>
                    <a:pt x="413" y="875"/>
                  </a:cubicBezTo>
                  <a:cubicBezTo>
                    <a:pt x="413" y="875"/>
                    <a:pt x="411" y="875"/>
                    <a:pt x="409" y="875"/>
                  </a:cubicBezTo>
                  <a:cubicBezTo>
                    <a:pt x="409" y="875"/>
                    <a:pt x="407" y="873"/>
                    <a:pt x="404" y="875"/>
                  </a:cubicBezTo>
                  <a:cubicBezTo>
                    <a:pt x="404" y="875"/>
                    <a:pt x="404" y="876"/>
                    <a:pt x="402" y="875"/>
                  </a:cubicBezTo>
                  <a:cubicBezTo>
                    <a:pt x="402" y="875"/>
                    <a:pt x="402" y="874"/>
                    <a:pt x="401" y="874"/>
                  </a:cubicBezTo>
                  <a:cubicBezTo>
                    <a:pt x="401" y="874"/>
                    <a:pt x="400" y="873"/>
                    <a:pt x="400" y="872"/>
                  </a:cubicBezTo>
                  <a:cubicBezTo>
                    <a:pt x="400" y="872"/>
                    <a:pt x="400" y="870"/>
                    <a:pt x="398" y="869"/>
                  </a:cubicBezTo>
                  <a:cubicBezTo>
                    <a:pt x="398" y="869"/>
                    <a:pt x="397" y="869"/>
                    <a:pt x="397" y="867"/>
                  </a:cubicBezTo>
                  <a:cubicBezTo>
                    <a:pt x="397" y="867"/>
                    <a:pt x="396" y="861"/>
                    <a:pt x="395" y="858"/>
                  </a:cubicBezTo>
                  <a:cubicBezTo>
                    <a:pt x="395" y="858"/>
                    <a:pt x="394" y="855"/>
                    <a:pt x="391" y="854"/>
                  </a:cubicBezTo>
                  <a:cubicBezTo>
                    <a:pt x="391" y="854"/>
                    <a:pt x="387" y="848"/>
                    <a:pt x="389" y="848"/>
                  </a:cubicBezTo>
                  <a:cubicBezTo>
                    <a:pt x="389" y="848"/>
                    <a:pt x="393" y="848"/>
                    <a:pt x="396" y="854"/>
                  </a:cubicBezTo>
                  <a:cubicBezTo>
                    <a:pt x="396" y="854"/>
                    <a:pt x="396" y="856"/>
                    <a:pt x="396" y="858"/>
                  </a:cubicBezTo>
                  <a:cubicBezTo>
                    <a:pt x="396" y="858"/>
                    <a:pt x="397" y="859"/>
                    <a:pt x="399" y="866"/>
                  </a:cubicBezTo>
                  <a:cubicBezTo>
                    <a:pt x="399" y="866"/>
                    <a:pt x="400" y="867"/>
                    <a:pt x="400" y="865"/>
                  </a:cubicBezTo>
                  <a:cubicBezTo>
                    <a:pt x="402" y="863"/>
                    <a:pt x="402" y="863"/>
                    <a:pt x="402" y="863"/>
                  </a:cubicBezTo>
                  <a:cubicBezTo>
                    <a:pt x="402" y="863"/>
                    <a:pt x="403" y="861"/>
                    <a:pt x="404" y="862"/>
                  </a:cubicBezTo>
                  <a:cubicBezTo>
                    <a:pt x="404" y="862"/>
                    <a:pt x="404" y="863"/>
                    <a:pt x="405" y="862"/>
                  </a:cubicBezTo>
                  <a:cubicBezTo>
                    <a:pt x="405" y="862"/>
                    <a:pt x="408" y="860"/>
                    <a:pt x="410" y="858"/>
                  </a:cubicBezTo>
                  <a:cubicBezTo>
                    <a:pt x="410" y="858"/>
                    <a:pt x="413" y="856"/>
                    <a:pt x="412" y="855"/>
                  </a:cubicBezTo>
                  <a:cubicBezTo>
                    <a:pt x="412" y="855"/>
                    <a:pt x="409" y="851"/>
                    <a:pt x="408" y="850"/>
                  </a:cubicBezTo>
                  <a:cubicBezTo>
                    <a:pt x="408" y="850"/>
                    <a:pt x="405" y="848"/>
                    <a:pt x="407" y="848"/>
                  </a:cubicBezTo>
                  <a:cubicBezTo>
                    <a:pt x="407" y="848"/>
                    <a:pt x="408" y="848"/>
                    <a:pt x="411" y="849"/>
                  </a:cubicBezTo>
                  <a:cubicBezTo>
                    <a:pt x="411" y="849"/>
                    <a:pt x="417" y="850"/>
                    <a:pt x="419" y="848"/>
                  </a:cubicBezTo>
                  <a:cubicBezTo>
                    <a:pt x="419" y="848"/>
                    <a:pt x="419" y="846"/>
                    <a:pt x="421" y="847"/>
                  </a:cubicBezTo>
                  <a:cubicBezTo>
                    <a:pt x="421" y="847"/>
                    <a:pt x="424" y="850"/>
                    <a:pt x="425" y="850"/>
                  </a:cubicBezTo>
                  <a:cubicBezTo>
                    <a:pt x="425" y="850"/>
                    <a:pt x="431" y="852"/>
                    <a:pt x="430" y="858"/>
                  </a:cubicBezTo>
                  <a:close/>
                  <a:moveTo>
                    <a:pt x="485" y="876"/>
                  </a:moveTo>
                  <a:cubicBezTo>
                    <a:pt x="485" y="876"/>
                    <a:pt x="485" y="878"/>
                    <a:pt x="483" y="877"/>
                  </a:cubicBezTo>
                  <a:cubicBezTo>
                    <a:pt x="483" y="877"/>
                    <a:pt x="477" y="874"/>
                    <a:pt x="475" y="866"/>
                  </a:cubicBezTo>
                  <a:cubicBezTo>
                    <a:pt x="475" y="866"/>
                    <a:pt x="473" y="857"/>
                    <a:pt x="473" y="856"/>
                  </a:cubicBezTo>
                  <a:cubicBezTo>
                    <a:pt x="473" y="856"/>
                    <a:pt x="473" y="856"/>
                    <a:pt x="473" y="854"/>
                  </a:cubicBezTo>
                  <a:cubicBezTo>
                    <a:pt x="472" y="848"/>
                    <a:pt x="472" y="848"/>
                    <a:pt x="472" y="848"/>
                  </a:cubicBezTo>
                  <a:cubicBezTo>
                    <a:pt x="472" y="848"/>
                    <a:pt x="472" y="848"/>
                    <a:pt x="473" y="847"/>
                  </a:cubicBezTo>
                  <a:cubicBezTo>
                    <a:pt x="473" y="847"/>
                    <a:pt x="472" y="846"/>
                    <a:pt x="473" y="845"/>
                  </a:cubicBezTo>
                  <a:cubicBezTo>
                    <a:pt x="473" y="845"/>
                    <a:pt x="473" y="845"/>
                    <a:pt x="473" y="845"/>
                  </a:cubicBezTo>
                  <a:cubicBezTo>
                    <a:pt x="473" y="845"/>
                    <a:pt x="473" y="842"/>
                    <a:pt x="474" y="843"/>
                  </a:cubicBezTo>
                  <a:cubicBezTo>
                    <a:pt x="474" y="843"/>
                    <a:pt x="475" y="844"/>
                    <a:pt x="474" y="846"/>
                  </a:cubicBezTo>
                  <a:cubicBezTo>
                    <a:pt x="474" y="846"/>
                    <a:pt x="473" y="848"/>
                    <a:pt x="477" y="855"/>
                  </a:cubicBezTo>
                  <a:cubicBezTo>
                    <a:pt x="477" y="855"/>
                    <a:pt x="478" y="856"/>
                    <a:pt x="479" y="856"/>
                  </a:cubicBezTo>
                  <a:cubicBezTo>
                    <a:pt x="479" y="856"/>
                    <a:pt x="480" y="857"/>
                    <a:pt x="481" y="860"/>
                  </a:cubicBezTo>
                  <a:cubicBezTo>
                    <a:pt x="481" y="860"/>
                    <a:pt x="481" y="862"/>
                    <a:pt x="481" y="862"/>
                  </a:cubicBezTo>
                  <a:cubicBezTo>
                    <a:pt x="481" y="862"/>
                    <a:pt x="480" y="864"/>
                    <a:pt x="482" y="863"/>
                  </a:cubicBezTo>
                  <a:cubicBezTo>
                    <a:pt x="482" y="863"/>
                    <a:pt x="483" y="863"/>
                    <a:pt x="483" y="864"/>
                  </a:cubicBezTo>
                  <a:cubicBezTo>
                    <a:pt x="483" y="864"/>
                    <a:pt x="483" y="867"/>
                    <a:pt x="483" y="868"/>
                  </a:cubicBezTo>
                  <a:cubicBezTo>
                    <a:pt x="483" y="868"/>
                    <a:pt x="484" y="869"/>
                    <a:pt x="484" y="870"/>
                  </a:cubicBezTo>
                  <a:cubicBezTo>
                    <a:pt x="484" y="870"/>
                    <a:pt x="484" y="871"/>
                    <a:pt x="484" y="871"/>
                  </a:cubicBezTo>
                  <a:cubicBezTo>
                    <a:pt x="484" y="871"/>
                    <a:pt x="485" y="871"/>
                    <a:pt x="485" y="871"/>
                  </a:cubicBezTo>
                  <a:cubicBezTo>
                    <a:pt x="485" y="871"/>
                    <a:pt x="486" y="876"/>
                    <a:pt x="485" y="876"/>
                  </a:cubicBezTo>
                  <a:close/>
                  <a:moveTo>
                    <a:pt x="482" y="834"/>
                  </a:moveTo>
                  <a:cubicBezTo>
                    <a:pt x="482" y="834"/>
                    <a:pt x="481" y="833"/>
                    <a:pt x="480" y="833"/>
                  </a:cubicBezTo>
                  <a:cubicBezTo>
                    <a:pt x="480" y="833"/>
                    <a:pt x="479" y="833"/>
                    <a:pt x="478" y="833"/>
                  </a:cubicBezTo>
                  <a:cubicBezTo>
                    <a:pt x="478" y="833"/>
                    <a:pt x="476" y="833"/>
                    <a:pt x="477" y="831"/>
                  </a:cubicBezTo>
                  <a:cubicBezTo>
                    <a:pt x="477" y="831"/>
                    <a:pt x="479" y="827"/>
                    <a:pt x="478" y="823"/>
                  </a:cubicBezTo>
                  <a:cubicBezTo>
                    <a:pt x="478" y="823"/>
                    <a:pt x="478" y="822"/>
                    <a:pt x="479" y="821"/>
                  </a:cubicBezTo>
                  <a:cubicBezTo>
                    <a:pt x="479" y="821"/>
                    <a:pt x="479" y="820"/>
                    <a:pt x="480" y="821"/>
                  </a:cubicBezTo>
                  <a:cubicBezTo>
                    <a:pt x="480" y="821"/>
                    <a:pt x="485" y="828"/>
                    <a:pt x="485" y="832"/>
                  </a:cubicBezTo>
                  <a:cubicBezTo>
                    <a:pt x="485" y="832"/>
                    <a:pt x="486" y="835"/>
                    <a:pt x="482" y="834"/>
                  </a:cubicBezTo>
                  <a:close/>
                  <a:moveTo>
                    <a:pt x="540" y="838"/>
                  </a:moveTo>
                  <a:cubicBezTo>
                    <a:pt x="540" y="838"/>
                    <a:pt x="539" y="842"/>
                    <a:pt x="537" y="843"/>
                  </a:cubicBezTo>
                  <a:cubicBezTo>
                    <a:pt x="537" y="843"/>
                    <a:pt x="536" y="844"/>
                    <a:pt x="536" y="846"/>
                  </a:cubicBezTo>
                  <a:cubicBezTo>
                    <a:pt x="536" y="846"/>
                    <a:pt x="533" y="852"/>
                    <a:pt x="531" y="853"/>
                  </a:cubicBezTo>
                  <a:cubicBezTo>
                    <a:pt x="531" y="853"/>
                    <a:pt x="528" y="855"/>
                    <a:pt x="529" y="857"/>
                  </a:cubicBezTo>
                  <a:cubicBezTo>
                    <a:pt x="529" y="857"/>
                    <a:pt x="533" y="860"/>
                    <a:pt x="532" y="864"/>
                  </a:cubicBezTo>
                  <a:cubicBezTo>
                    <a:pt x="532" y="864"/>
                    <a:pt x="532" y="865"/>
                    <a:pt x="531" y="865"/>
                  </a:cubicBezTo>
                  <a:cubicBezTo>
                    <a:pt x="531" y="865"/>
                    <a:pt x="530" y="866"/>
                    <a:pt x="529" y="866"/>
                  </a:cubicBezTo>
                  <a:cubicBezTo>
                    <a:pt x="529" y="866"/>
                    <a:pt x="528" y="866"/>
                    <a:pt x="528" y="866"/>
                  </a:cubicBezTo>
                  <a:cubicBezTo>
                    <a:pt x="528" y="866"/>
                    <a:pt x="524" y="868"/>
                    <a:pt x="522" y="868"/>
                  </a:cubicBezTo>
                  <a:cubicBezTo>
                    <a:pt x="522" y="868"/>
                    <a:pt x="520" y="868"/>
                    <a:pt x="517" y="868"/>
                  </a:cubicBezTo>
                  <a:cubicBezTo>
                    <a:pt x="517" y="868"/>
                    <a:pt x="517" y="867"/>
                    <a:pt x="516" y="868"/>
                  </a:cubicBezTo>
                  <a:cubicBezTo>
                    <a:pt x="516" y="868"/>
                    <a:pt x="512" y="873"/>
                    <a:pt x="507" y="869"/>
                  </a:cubicBezTo>
                  <a:cubicBezTo>
                    <a:pt x="507" y="869"/>
                    <a:pt x="506" y="868"/>
                    <a:pt x="505" y="867"/>
                  </a:cubicBezTo>
                  <a:cubicBezTo>
                    <a:pt x="504" y="867"/>
                    <a:pt x="503" y="866"/>
                    <a:pt x="502" y="866"/>
                  </a:cubicBezTo>
                  <a:cubicBezTo>
                    <a:pt x="502" y="866"/>
                    <a:pt x="496" y="862"/>
                    <a:pt x="494" y="861"/>
                  </a:cubicBezTo>
                  <a:cubicBezTo>
                    <a:pt x="494" y="861"/>
                    <a:pt x="490" y="858"/>
                    <a:pt x="490" y="856"/>
                  </a:cubicBezTo>
                  <a:cubicBezTo>
                    <a:pt x="490" y="856"/>
                    <a:pt x="489" y="853"/>
                    <a:pt x="487" y="853"/>
                  </a:cubicBezTo>
                  <a:cubicBezTo>
                    <a:pt x="487" y="853"/>
                    <a:pt x="486" y="853"/>
                    <a:pt x="486" y="851"/>
                  </a:cubicBezTo>
                  <a:cubicBezTo>
                    <a:pt x="486" y="851"/>
                    <a:pt x="486" y="851"/>
                    <a:pt x="486" y="851"/>
                  </a:cubicBezTo>
                  <a:cubicBezTo>
                    <a:pt x="486" y="851"/>
                    <a:pt x="486" y="851"/>
                    <a:pt x="486" y="850"/>
                  </a:cubicBezTo>
                  <a:cubicBezTo>
                    <a:pt x="486" y="850"/>
                    <a:pt x="485" y="849"/>
                    <a:pt x="487" y="846"/>
                  </a:cubicBezTo>
                  <a:cubicBezTo>
                    <a:pt x="487" y="846"/>
                    <a:pt x="489" y="844"/>
                    <a:pt x="491" y="843"/>
                  </a:cubicBezTo>
                  <a:cubicBezTo>
                    <a:pt x="491" y="843"/>
                    <a:pt x="495" y="839"/>
                    <a:pt x="498" y="837"/>
                  </a:cubicBezTo>
                  <a:cubicBezTo>
                    <a:pt x="498" y="837"/>
                    <a:pt x="499" y="836"/>
                    <a:pt x="500" y="835"/>
                  </a:cubicBezTo>
                  <a:cubicBezTo>
                    <a:pt x="501" y="834"/>
                    <a:pt x="502" y="833"/>
                    <a:pt x="502" y="833"/>
                  </a:cubicBezTo>
                  <a:cubicBezTo>
                    <a:pt x="502" y="833"/>
                    <a:pt x="504" y="831"/>
                    <a:pt x="506" y="830"/>
                  </a:cubicBezTo>
                  <a:cubicBezTo>
                    <a:pt x="506" y="830"/>
                    <a:pt x="509" y="829"/>
                    <a:pt x="509" y="828"/>
                  </a:cubicBezTo>
                  <a:cubicBezTo>
                    <a:pt x="509" y="828"/>
                    <a:pt x="509" y="825"/>
                    <a:pt x="509" y="824"/>
                  </a:cubicBezTo>
                  <a:cubicBezTo>
                    <a:pt x="507" y="809"/>
                    <a:pt x="507" y="809"/>
                    <a:pt x="507" y="809"/>
                  </a:cubicBezTo>
                  <a:cubicBezTo>
                    <a:pt x="507" y="809"/>
                    <a:pt x="507" y="808"/>
                    <a:pt x="508" y="809"/>
                  </a:cubicBezTo>
                  <a:cubicBezTo>
                    <a:pt x="508" y="809"/>
                    <a:pt x="509" y="809"/>
                    <a:pt x="510" y="809"/>
                  </a:cubicBezTo>
                  <a:cubicBezTo>
                    <a:pt x="510" y="809"/>
                    <a:pt x="512" y="808"/>
                    <a:pt x="513" y="812"/>
                  </a:cubicBezTo>
                  <a:cubicBezTo>
                    <a:pt x="513" y="812"/>
                    <a:pt x="515" y="816"/>
                    <a:pt x="516" y="820"/>
                  </a:cubicBezTo>
                  <a:cubicBezTo>
                    <a:pt x="516" y="820"/>
                    <a:pt x="516" y="825"/>
                    <a:pt x="516" y="826"/>
                  </a:cubicBezTo>
                  <a:cubicBezTo>
                    <a:pt x="516" y="826"/>
                    <a:pt x="516" y="828"/>
                    <a:pt x="518" y="828"/>
                  </a:cubicBezTo>
                  <a:cubicBezTo>
                    <a:pt x="518" y="828"/>
                    <a:pt x="520" y="828"/>
                    <a:pt x="523" y="828"/>
                  </a:cubicBezTo>
                  <a:cubicBezTo>
                    <a:pt x="527" y="829"/>
                    <a:pt x="531" y="829"/>
                    <a:pt x="533" y="829"/>
                  </a:cubicBezTo>
                  <a:cubicBezTo>
                    <a:pt x="533" y="829"/>
                    <a:pt x="537" y="830"/>
                    <a:pt x="541" y="835"/>
                  </a:cubicBezTo>
                  <a:cubicBezTo>
                    <a:pt x="541" y="835"/>
                    <a:pt x="542" y="835"/>
                    <a:pt x="540" y="838"/>
                  </a:cubicBezTo>
                  <a:close/>
                  <a:moveTo>
                    <a:pt x="604" y="809"/>
                  </a:moveTo>
                  <a:cubicBezTo>
                    <a:pt x="604" y="809"/>
                    <a:pt x="603" y="809"/>
                    <a:pt x="603" y="811"/>
                  </a:cubicBezTo>
                  <a:cubicBezTo>
                    <a:pt x="603" y="811"/>
                    <a:pt x="602" y="814"/>
                    <a:pt x="603" y="816"/>
                  </a:cubicBezTo>
                  <a:cubicBezTo>
                    <a:pt x="603" y="816"/>
                    <a:pt x="603" y="818"/>
                    <a:pt x="602" y="821"/>
                  </a:cubicBezTo>
                  <a:cubicBezTo>
                    <a:pt x="602" y="821"/>
                    <a:pt x="598" y="826"/>
                    <a:pt x="601" y="831"/>
                  </a:cubicBezTo>
                  <a:cubicBezTo>
                    <a:pt x="601" y="831"/>
                    <a:pt x="604" y="834"/>
                    <a:pt x="601" y="836"/>
                  </a:cubicBezTo>
                  <a:cubicBezTo>
                    <a:pt x="601" y="836"/>
                    <a:pt x="600" y="837"/>
                    <a:pt x="599" y="840"/>
                  </a:cubicBezTo>
                  <a:cubicBezTo>
                    <a:pt x="599" y="840"/>
                    <a:pt x="599" y="842"/>
                    <a:pt x="599" y="842"/>
                  </a:cubicBezTo>
                  <a:cubicBezTo>
                    <a:pt x="599" y="842"/>
                    <a:pt x="598" y="844"/>
                    <a:pt x="598" y="845"/>
                  </a:cubicBezTo>
                  <a:cubicBezTo>
                    <a:pt x="598" y="845"/>
                    <a:pt x="598" y="847"/>
                    <a:pt x="595" y="848"/>
                  </a:cubicBezTo>
                  <a:cubicBezTo>
                    <a:pt x="595" y="848"/>
                    <a:pt x="593" y="850"/>
                    <a:pt x="592" y="851"/>
                  </a:cubicBezTo>
                  <a:cubicBezTo>
                    <a:pt x="592" y="851"/>
                    <a:pt x="591" y="853"/>
                    <a:pt x="590" y="853"/>
                  </a:cubicBezTo>
                  <a:cubicBezTo>
                    <a:pt x="590" y="853"/>
                    <a:pt x="590" y="853"/>
                    <a:pt x="590" y="854"/>
                  </a:cubicBezTo>
                  <a:cubicBezTo>
                    <a:pt x="590" y="854"/>
                    <a:pt x="589" y="856"/>
                    <a:pt x="586" y="857"/>
                  </a:cubicBezTo>
                  <a:cubicBezTo>
                    <a:pt x="586" y="857"/>
                    <a:pt x="586" y="850"/>
                    <a:pt x="586" y="848"/>
                  </a:cubicBezTo>
                  <a:cubicBezTo>
                    <a:pt x="586" y="848"/>
                    <a:pt x="586" y="845"/>
                    <a:pt x="586" y="843"/>
                  </a:cubicBezTo>
                  <a:cubicBezTo>
                    <a:pt x="586" y="843"/>
                    <a:pt x="586" y="840"/>
                    <a:pt x="588" y="840"/>
                  </a:cubicBezTo>
                  <a:cubicBezTo>
                    <a:pt x="588" y="840"/>
                    <a:pt x="588" y="841"/>
                    <a:pt x="588" y="840"/>
                  </a:cubicBezTo>
                  <a:cubicBezTo>
                    <a:pt x="588" y="840"/>
                    <a:pt x="590" y="836"/>
                    <a:pt x="590" y="835"/>
                  </a:cubicBezTo>
                  <a:cubicBezTo>
                    <a:pt x="590" y="835"/>
                    <a:pt x="588" y="834"/>
                    <a:pt x="588" y="834"/>
                  </a:cubicBezTo>
                  <a:cubicBezTo>
                    <a:pt x="588" y="834"/>
                    <a:pt x="587" y="833"/>
                    <a:pt x="587" y="832"/>
                  </a:cubicBezTo>
                  <a:cubicBezTo>
                    <a:pt x="587" y="832"/>
                    <a:pt x="587" y="832"/>
                    <a:pt x="586" y="831"/>
                  </a:cubicBezTo>
                  <a:cubicBezTo>
                    <a:pt x="586" y="831"/>
                    <a:pt x="584" y="830"/>
                    <a:pt x="584" y="831"/>
                  </a:cubicBezTo>
                  <a:cubicBezTo>
                    <a:pt x="584" y="831"/>
                    <a:pt x="584" y="831"/>
                    <a:pt x="582" y="831"/>
                  </a:cubicBezTo>
                  <a:cubicBezTo>
                    <a:pt x="582" y="831"/>
                    <a:pt x="573" y="829"/>
                    <a:pt x="577" y="827"/>
                  </a:cubicBezTo>
                  <a:cubicBezTo>
                    <a:pt x="577" y="827"/>
                    <a:pt x="582" y="827"/>
                    <a:pt x="585" y="822"/>
                  </a:cubicBezTo>
                  <a:cubicBezTo>
                    <a:pt x="585" y="822"/>
                    <a:pt x="586" y="822"/>
                    <a:pt x="587" y="814"/>
                  </a:cubicBezTo>
                  <a:cubicBezTo>
                    <a:pt x="587" y="814"/>
                    <a:pt x="587" y="813"/>
                    <a:pt x="586" y="813"/>
                  </a:cubicBezTo>
                  <a:cubicBezTo>
                    <a:pt x="586" y="813"/>
                    <a:pt x="585" y="812"/>
                    <a:pt x="586" y="812"/>
                  </a:cubicBezTo>
                  <a:cubicBezTo>
                    <a:pt x="586" y="812"/>
                    <a:pt x="586" y="811"/>
                    <a:pt x="585" y="810"/>
                  </a:cubicBezTo>
                  <a:cubicBezTo>
                    <a:pt x="585" y="810"/>
                    <a:pt x="584" y="809"/>
                    <a:pt x="585" y="808"/>
                  </a:cubicBezTo>
                  <a:cubicBezTo>
                    <a:pt x="585" y="808"/>
                    <a:pt x="585" y="807"/>
                    <a:pt x="584" y="806"/>
                  </a:cubicBezTo>
                  <a:cubicBezTo>
                    <a:pt x="584" y="806"/>
                    <a:pt x="584" y="806"/>
                    <a:pt x="584" y="805"/>
                  </a:cubicBezTo>
                  <a:cubicBezTo>
                    <a:pt x="584" y="805"/>
                    <a:pt x="584" y="805"/>
                    <a:pt x="583" y="803"/>
                  </a:cubicBezTo>
                  <a:cubicBezTo>
                    <a:pt x="583" y="803"/>
                    <a:pt x="583" y="803"/>
                    <a:pt x="584" y="802"/>
                  </a:cubicBezTo>
                  <a:cubicBezTo>
                    <a:pt x="584" y="802"/>
                    <a:pt x="585" y="803"/>
                    <a:pt x="584" y="801"/>
                  </a:cubicBezTo>
                  <a:cubicBezTo>
                    <a:pt x="584" y="801"/>
                    <a:pt x="583" y="800"/>
                    <a:pt x="582" y="799"/>
                  </a:cubicBezTo>
                  <a:cubicBezTo>
                    <a:pt x="581" y="798"/>
                    <a:pt x="581" y="798"/>
                    <a:pt x="581" y="798"/>
                  </a:cubicBezTo>
                  <a:cubicBezTo>
                    <a:pt x="577" y="791"/>
                    <a:pt x="577" y="791"/>
                    <a:pt x="577" y="791"/>
                  </a:cubicBezTo>
                  <a:cubicBezTo>
                    <a:pt x="577" y="791"/>
                    <a:pt x="574" y="788"/>
                    <a:pt x="578" y="789"/>
                  </a:cubicBezTo>
                  <a:cubicBezTo>
                    <a:pt x="578" y="789"/>
                    <a:pt x="581" y="788"/>
                    <a:pt x="584" y="789"/>
                  </a:cubicBezTo>
                  <a:cubicBezTo>
                    <a:pt x="584" y="789"/>
                    <a:pt x="587" y="789"/>
                    <a:pt x="589" y="789"/>
                  </a:cubicBezTo>
                  <a:cubicBezTo>
                    <a:pt x="589" y="789"/>
                    <a:pt x="590" y="788"/>
                    <a:pt x="591" y="792"/>
                  </a:cubicBezTo>
                  <a:cubicBezTo>
                    <a:pt x="591" y="792"/>
                    <a:pt x="593" y="795"/>
                    <a:pt x="593" y="795"/>
                  </a:cubicBezTo>
                  <a:cubicBezTo>
                    <a:pt x="593" y="795"/>
                    <a:pt x="598" y="796"/>
                    <a:pt x="599" y="797"/>
                  </a:cubicBezTo>
                  <a:cubicBezTo>
                    <a:pt x="599" y="797"/>
                    <a:pt x="599" y="797"/>
                    <a:pt x="599" y="796"/>
                  </a:cubicBezTo>
                  <a:cubicBezTo>
                    <a:pt x="599" y="796"/>
                    <a:pt x="601" y="796"/>
                    <a:pt x="603" y="798"/>
                  </a:cubicBezTo>
                  <a:cubicBezTo>
                    <a:pt x="603" y="798"/>
                    <a:pt x="602" y="800"/>
                    <a:pt x="604" y="799"/>
                  </a:cubicBezTo>
                  <a:cubicBezTo>
                    <a:pt x="604" y="799"/>
                    <a:pt x="606" y="799"/>
                    <a:pt x="606" y="802"/>
                  </a:cubicBezTo>
                  <a:cubicBezTo>
                    <a:pt x="606" y="802"/>
                    <a:pt x="607" y="806"/>
                    <a:pt x="604" y="809"/>
                  </a:cubicBezTo>
                  <a:close/>
                  <a:moveTo>
                    <a:pt x="632" y="834"/>
                  </a:moveTo>
                  <a:cubicBezTo>
                    <a:pt x="632" y="834"/>
                    <a:pt x="631" y="837"/>
                    <a:pt x="628" y="838"/>
                  </a:cubicBezTo>
                  <a:cubicBezTo>
                    <a:pt x="628" y="838"/>
                    <a:pt x="626" y="839"/>
                    <a:pt x="624" y="839"/>
                  </a:cubicBezTo>
                  <a:cubicBezTo>
                    <a:pt x="624" y="839"/>
                    <a:pt x="622" y="839"/>
                    <a:pt x="622" y="838"/>
                  </a:cubicBezTo>
                  <a:cubicBezTo>
                    <a:pt x="622" y="838"/>
                    <a:pt x="621" y="838"/>
                    <a:pt x="620" y="839"/>
                  </a:cubicBezTo>
                  <a:cubicBezTo>
                    <a:pt x="620" y="839"/>
                    <a:pt x="619" y="839"/>
                    <a:pt x="618" y="837"/>
                  </a:cubicBezTo>
                  <a:cubicBezTo>
                    <a:pt x="618" y="837"/>
                    <a:pt x="616" y="836"/>
                    <a:pt x="616" y="834"/>
                  </a:cubicBezTo>
                  <a:cubicBezTo>
                    <a:pt x="616" y="834"/>
                    <a:pt x="616" y="831"/>
                    <a:pt x="615" y="829"/>
                  </a:cubicBezTo>
                  <a:cubicBezTo>
                    <a:pt x="615" y="829"/>
                    <a:pt x="613" y="824"/>
                    <a:pt x="616" y="825"/>
                  </a:cubicBezTo>
                  <a:cubicBezTo>
                    <a:pt x="616" y="825"/>
                    <a:pt x="617" y="825"/>
                    <a:pt x="619" y="824"/>
                  </a:cubicBezTo>
                  <a:cubicBezTo>
                    <a:pt x="619" y="824"/>
                    <a:pt x="622" y="825"/>
                    <a:pt x="626" y="826"/>
                  </a:cubicBezTo>
                  <a:cubicBezTo>
                    <a:pt x="626" y="826"/>
                    <a:pt x="629" y="828"/>
                    <a:pt x="630" y="828"/>
                  </a:cubicBezTo>
                  <a:cubicBezTo>
                    <a:pt x="630" y="828"/>
                    <a:pt x="632" y="828"/>
                    <a:pt x="632" y="831"/>
                  </a:cubicBezTo>
                  <a:cubicBezTo>
                    <a:pt x="632" y="831"/>
                    <a:pt x="632" y="832"/>
                    <a:pt x="632" y="833"/>
                  </a:cubicBezTo>
                  <a:cubicBezTo>
                    <a:pt x="632" y="833"/>
                    <a:pt x="632" y="834"/>
                    <a:pt x="632" y="834"/>
                  </a:cubicBezTo>
                  <a:close/>
                  <a:moveTo>
                    <a:pt x="667" y="773"/>
                  </a:moveTo>
                  <a:cubicBezTo>
                    <a:pt x="667" y="773"/>
                    <a:pt x="665" y="772"/>
                    <a:pt x="664" y="772"/>
                  </a:cubicBezTo>
                  <a:cubicBezTo>
                    <a:pt x="664" y="772"/>
                    <a:pt x="662" y="770"/>
                    <a:pt x="662" y="773"/>
                  </a:cubicBezTo>
                  <a:cubicBezTo>
                    <a:pt x="662" y="773"/>
                    <a:pt x="656" y="778"/>
                    <a:pt x="656" y="783"/>
                  </a:cubicBezTo>
                  <a:cubicBezTo>
                    <a:pt x="656" y="783"/>
                    <a:pt x="656" y="784"/>
                    <a:pt x="657" y="785"/>
                  </a:cubicBezTo>
                  <a:cubicBezTo>
                    <a:pt x="657" y="785"/>
                    <a:pt x="657" y="788"/>
                    <a:pt x="656" y="789"/>
                  </a:cubicBezTo>
                  <a:cubicBezTo>
                    <a:pt x="656" y="789"/>
                    <a:pt x="656" y="792"/>
                    <a:pt x="655" y="793"/>
                  </a:cubicBezTo>
                  <a:cubicBezTo>
                    <a:pt x="655" y="793"/>
                    <a:pt x="654" y="793"/>
                    <a:pt x="653" y="794"/>
                  </a:cubicBezTo>
                  <a:cubicBezTo>
                    <a:pt x="653" y="794"/>
                    <a:pt x="653" y="794"/>
                    <a:pt x="652" y="794"/>
                  </a:cubicBezTo>
                  <a:cubicBezTo>
                    <a:pt x="652" y="794"/>
                    <a:pt x="647" y="794"/>
                    <a:pt x="648" y="791"/>
                  </a:cubicBezTo>
                  <a:cubicBezTo>
                    <a:pt x="648" y="791"/>
                    <a:pt x="648" y="787"/>
                    <a:pt x="648" y="785"/>
                  </a:cubicBezTo>
                  <a:cubicBezTo>
                    <a:pt x="648" y="785"/>
                    <a:pt x="646" y="782"/>
                    <a:pt x="649" y="781"/>
                  </a:cubicBezTo>
                  <a:cubicBezTo>
                    <a:pt x="649" y="781"/>
                    <a:pt x="651" y="780"/>
                    <a:pt x="652" y="780"/>
                  </a:cubicBezTo>
                  <a:cubicBezTo>
                    <a:pt x="652" y="780"/>
                    <a:pt x="653" y="780"/>
                    <a:pt x="654" y="779"/>
                  </a:cubicBezTo>
                  <a:cubicBezTo>
                    <a:pt x="654" y="779"/>
                    <a:pt x="659" y="773"/>
                    <a:pt x="661" y="770"/>
                  </a:cubicBezTo>
                  <a:cubicBezTo>
                    <a:pt x="661" y="770"/>
                    <a:pt x="662" y="769"/>
                    <a:pt x="660" y="767"/>
                  </a:cubicBezTo>
                  <a:cubicBezTo>
                    <a:pt x="660" y="767"/>
                    <a:pt x="654" y="762"/>
                    <a:pt x="650" y="760"/>
                  </a:cubicBezTo>
                  <a:cubicBezTo>
                    <a:pt x="650" y="760"/>
                    <a:pt x="645" y="758"/>
                    <a:pt x="642" y="759"/>
                  </a:cubicBezTo>
                  <a:cubicBezTo>
                    <a:pt x="642" y="759"/>
                    <a:pt x="634" y="758"/>
                    <a:pt x="640" y="756"/>
                  </a:cubicBezTo>
                  <a:cubicBezTo>
                    <a:pt x="640" y="756"/>
                    <a:pt x="645" y="754"/>
                    <a:pt x="654" y="760"/>
                  </a:cubicBezTo>
                  <a:cubicBezTo>
                    <a:pt x="654" y="760"/>
                    <a:pt x="660" y="764"/>
                    <a:pt x="661" y="767"/>
                  </a:cubicBezTo>
                  <a:cubicBezTo>
                    <a:pt x="661" y="767"/>
                    <a:pt x="662" y="768"/>
                    <a:pt x="663" y="767"/>
                  </a:cubicBezTo>
                  <a:cubicBezTo>
                    <a:pt x="663" y="767"/>
                    <a:pt x="666" y="765"/>
                    <a:pt x="664" y="763"/>
                  </a:cubicBezTo>
                  <a:cubicBezTo>
                    <a:pt x="664" y="763"/>
                    <a:pt x="661" y="757"/>
                    <a:pt x="650" y="750"/>
                  </a:cubicBezTo>
                  <a:cubicBezTo>
                    <a:pt x="650" y="750"/>
                    <a:pt x="646" y="747"/>
                    <a:pt x="644" y="748"/>
                  </a:cubicBezTo>
                  <a:cubicBezTo>
                    <a:pt x="644" y="748"/>
                    <a:pt x="642" y="747"/>
                    <a:pt x="644" y="747"/>
                  </a:cubicBezTo>
                  <a:cubicBezTo>
                    <a:pt x="644" y="747"/>
                    <a:pt x="649" y="745"/>
                    <a:pt x="656" y="750"/>
                  </a:cubicBezTo>
                  <a:cubicBezTo>
                    <a:pt x="656" y="750"/>
                    <a:pt x="661" y="754"/>
                    <a:pt x="664" y="758"/>
                  </a:cubicBezTo>
                  <a:cubicBezTo>
                    <a:pt x="664" y="758"/>
                    <a:pt x="666" y="760"/>
                    <a:pt x="665" y="758"/>
                  </a:cubicBezTo>
                  <a:cubicBezTo>
                    <a:pt x="665" y="758"/>
                    <a:pt x="664" y="756"/>
                    <a:pt x="665" y="755"/>
                  </a:cubicBezTo>
                  <a:cubicBezTo>
                    <a:pt x="665" y="755"/>
                    <a:pt x="665" y="755"/>
                    <a:pt x="665" y="754"/>
                  </a:cubicBezTo>
                  <a:cubicBezTo>
                    <a:pt x="665" y="754"/>
                    <a:pt x="664" y="753"/>
                    <a:pt x="664" y="752"/>
                  </a:cubicBezTo>
                  <a:cubicBezTo>
                    <a:pt x="664" y="752"/>
                    <a:pt x="665" y="752"/>
                    <a:pt x="663" y="752"/>
                  </a:cubicBezTo>
                  <a:cubicBezTo>
                    <a:pt x="663" y="752"/>
                    <a:pt x="662" y="751"/>
                    <a:pt x="661" y="751"/>
                  </a:cubicBezTo>
                  <a:cubicBezTo>
                    <a:pt x="661" y="751"/>
                    <a:pt x="656" y="751"/>
                    <a:pt x="660" y="750"/>
                  </a:cubicBezTo>
                  <a:cubicBezTo>
                    <a:pt x="660" y="750"/>
                    <a:pt x="661" y="750"/>
                    <a:pt x="663" y="750"/>
                  </a:cubicBezTo>
                  <a:cubicBezTo>
                    <a:pt x="663" y="750"/>
                    <a:pt x="664" y="750"/>
                    <a:pt x="663" y="749"/>
                  </a:cubicBezTo>
                  <a:cubicBezTo>
                    <a:pt x="663" y="749"/>
                    <a:pt x="661" y="745"/>
                    <a:pt x="661" y="744"/>
                  </a:cubicBezTo>
                  <a:cubicBezTo>
                    <a:pt x="661" y="744"/>
                    <a:pt x="660" y="742"/>
                    <a:pt x="660" y="744"/>
                  </a:cubicBezTo>
                  <a:cubicBezTo>
                    <a:pt x="660" y="744"/>
                    <a:pt x="659" y="746"/>
                    <a:pt x="656" y="744"/>
                  </a:cubicBezTo>
                  <a:cubicBezTo>
                    <a:pt x="656" y="744"/>
                    <a:pt x="651" y="744"/>
                    <a:pt x="651" y="741"/>
                  </a:cubicBezTo>
                  <a:cubicBezTo>
                    <a:pt x="651" y="741"/>
                    <a:pt x="652" y="737"/>
                    <a:pt x="649" y="737"/>
                  </a:cubicBezTo>
                  <a:cubicBezTo>
                    <a:pt x="649" y="737"/>
                    <a:pt x="646" y="736"/>
                    <a:pt x="649" y="735"/>
                  </a:cubicBezTo>
                  <a:cubicBezTo>
                    <a:pt x="649" y="735"/>
                    <a:pt x="652" y="734"/>
                    <a:pt x="656" y="735"/>
                  </a:cubicBezTo>
                  <a:cubicBezTo>
                    <a:pt x="656" y="735"/>
                    <a:pt x="656" y="736"/>
                    <a:pt x="658" y="735"/>
                  </a:cubicBezTo>
                  <a:cubicBezTo>
                    <a:pt x="658" y="735"/>
                    <a:pt x="667" y="731"/>
                    <a:pt x="668" y="737"/>
                  </a:cubicBezTo>
                  <a:cubicBezTo>
                    <a:pt x="668" y="737"/>
                    <a:pt x="667" y="741"/>
                    <a:pt x="669" y="744"/>
                  </a:cubicBezTo>
                  <a:cubicBezTo>
                    <a:pt x="669" y="744"/>
                    <a:pt x="669" y="746"/>
                    <a:pt x="669" y="747"/>
                  </a:cubicBezTo>
                  <a:cubicBezTo>
                    <a:pt x="669" y="747"/>
                    <a:pt x="669" y="748"/>
                    <a:pt x="670" y="750"/>
                  </a:cubicBezTo>
                  <a:cubicBezTo>
                    <a:pt x="670" y="750"/>
                    <a:pt x="671" y="750"/>
                    <a:pt x="670" y="751"/>
                  </a:cubicBezTo>
                  <a:cubicBezTo>
                    <a:pt x="670" y="751"/>
                    <a:pt x="670" y="753"/>
                    <a:pt x="670" y="755"/>
                  </a:cubicBezTo>
                  <a:cubicBezTo>
                    <a:pt x="670" y="755"/>
                    <a:pt x="669" y="758"/>
                    <a:pt x="671" y="756"/>
                  </a:cubicBezTo>
                  <a:cubicBezTo>
                    <a:pt x="671" y="756"/>
                    <a:pt x="676" y="749"/>
                    <a:pt x="678" y="746"/>
                  </a:cubicBezTo>
                  <a:cubicBezTo>
                    <a:pt x="678" y="746"/>
                    <a:pt x="680" y="744"/>
                    <a:pt x="677" y="744"/>
                  </a:cubicBezTo>
                  <a:cubicBezTo>
                    <a:pt x="677" y="744"/>
                    <a:pt x="674" y="743"/>
                    <a:pt x="672" y="742"/>
                  </a:cubicBezTo>
                  <a:cubicBezTo>
                    <a:pt x="672" y="742"/>
                    <a:pt x="670" y="741"/>
                    <a:pt x="672" y="740"/>
                  </a:cubicBezTo>
                  <a:cubicBezTo>
                    <a:pt x="672" y="740"/>
                    <a:pt x="674" y="741"/>
                    <a:pt x="674" y="740"/>
                  </a:cubicBezTo>
                  <a:cubicBezTo>
                    <a:pt x="674" y="740"/>
                    <a:pt x="673" y="739"/>
                    <a:pt x="674" y="739"/>
                  </a:cubicBezTo>
                  <a:cubicBezTo>
                    <a:pt x="674" y="739"/>
                    <a:pt x="676" y="739"/>
                    <a:pt x="676" y="737"/>
                  </a:cubicBezTo>
                  <a:cubicBezTo>
                    <a:pt x="676" y="737"/>
                    <a:pt x="675" y="734"/>
                    <a:pt x="674" y="735"/>
                  </a:cubicBezTo>
                  <a:cubicBezTo>
                    <a:pt x="674" y="735"/>
                    <a:pt x="670" y="735"/>
                    <a:pt x="669" y="733"/>
                  </a:cubicBezTo>
                  <a:cubicBezTo>
                    <a:pt x="669" y="733"/>
                    <a:pt x="667" y="732"/>
                    <a:pt x="667" y="731"/>
                  </a:cubicBezTo>
                  <a:cubicBezTo>
                    <a:pt x="667" y="731"/>
                    <a:pt x="667" y="730"/>
                    <a:pt x="669" y="731"/>
                  </a:cubicBezTo>
                  <a:cubicBezTo>
                    <a:pt x="669" y="731"/>
                    <a:pt x="673" y="733"/>
                    <a:pt x="671" y="730"/>
                  </a:cubicBezTo>
                  <a:cubicBezTo>
                    <a:pt x="669" y="728"/>
                    <a:pt x="669" y="728"/>
                    <a:pt x="669" y="728"/>
                  </a:cubicBezTo>
                  <a:cubicBezTo>
                    <a:pt x="669" y="728"/>
                    <a:pt x="669" y="726"/>
                    <a:pt x="666" y="728"/>
                  </a:cubicBezTo>
                  <a:cubicBezTo>
                    <a:pt x="666" y="728"/>
                    <a:pt x="660" y="729"/>
                    <a:pt x="662" y="727"/>
                  </a:cubicBezTo>
                  <a:cubicBezTo>
                    <a:pt x="662" y="727"/>
                    <a:pt x="664" y="726"/>
                    <a:pt x="663" y="725"/>
                  </a:cubicBezTo>
                  <a:cubicBezTo>
                    <a:pt x="663" y="725"/>
                    <a:pt x="663" y="724"/>
                    <a:pt x="665" y="723"/>
                  </a:cubicBezTo>
                  <a:cubicBezTo>
                    <a:pt x="665" y="723"/>
                    <a:pt x="666" y="722"/>
                    <a:pt x="665" y="721"/>
                  </a:cubicBezTo>
                  <a:cubicBezTo>
                    <a:pt x="665" y="721"/>
                    <a:pt x="665" y="721"/>
                    <a:pt x="668" y="720"/>
                  </a:cubicBezTo>
                  <a:cubicBezTo>
                    <a:pt x="668" y="720"/>
                    <a:pt x="676" y="717"/>
                    <a:pt x="677" y="721"/>
                  </a:cubicBezTo>
                  <a:cubicBezTo>
                    <a:pt x="677" y="721"/>
                    <a:pt x="678" y="723"/>
                    <a:pt x="677" y="725"/>
                  </a:cubicBezTo>
                  <a:cubicBezTo>
                    <a:pt x="677" y="725"/>
                    <a:pt x="676" y="725"/>
                    <a:pt x="677" y="729"/>
                  </a:cubicBezTo>
                  <a:cubicBezTo>
                    <a:pt x="677" y="729"/>
                    <a:pt x="677" y="731"/>
                    <a:pt x="679" y="732"/>
                  </a:cubicBezTo>
                  <a:cubicBezTo>
                    <a:pt x="679" y="732"/>
                    <a:pt x="680" y="734"/>
                    <a:pt x="681" y="736"/>
                  </a:cubicBezTo>
                  <a:cubicBezTo>
                    <a:pt x="681" y="736"/>
                    <a:pt x="683" y="739"/>
                    <a:pt x="683" y="740"/>
                  </a:cubicBezTo>
                  <a:cubicBezTo>
                    <a:pt x="683" y="740"/>
                    <a:pt x="683" y="742"/>
                    <a:pt x="684" y="741"/>
                  </a:cubicBezTo>
                  <a:cubicBezTo>
                    <a:pt x="684" y="741"/>
                    <a:pt x="692" y="731"/>
                    <a:pt x="698" y="734"/>
                  </a:cubicBezTo>
                  <a:cubicBezTo>
                    <a:pt x="698" y="734"/>
                    <a:pt x="701" y="733"/>
                    <a:pt x="697" y="738"/>
                  </a:cubicBezTo>
                  <a:cubicBezTo>
                    <a:pt x="697" y="738"/>
                    <a:pt x="696" y="740"/>
                    <a:pt x="695" y="740"/>
                  </a:cubicBezTo>
                  <a:cubicBezTo>
                    <a:pt x="688" y="743"/>
                    <a:pt x="688" y="743"/>
                    <a:pt x="688" y="743"/>
                  </a:cubicBezTo>
                  <a:cubicBezTo>
                    <a:pt x="688" y="743"/>
                    <a:pt x="686" y="744"/>
                    <a:pt x="689" y="742"/>
                  </a:cubicBezTo>
                  <a:cubicBezTo>
                    <a:pt x="689" y="742"/>
                    <a:pt x="692" y="739"/>
                    <a:pt x="692" y="738"/>
                  </a:cubicBezTo>
                  <a:cubicBezTo>
                    <a:pt x="692" y="738"/>
                    <a:pt x="692" y="736"/>
                    <a:pt x="691" y="738"/>
                  </a:cubicBezTo>
                  <a:cubicBezTo>
                    <a:pt x="691" y="738"/>
                    <a:pt x="687" y="741"/>
                    <a:pt x="686" y="742"/>
                  </a:cubicBezTo>
                  <a:cubicBezTo>
                    <a:pt x="686" y="742"/>
                    <a:pt x="684" y="743"/>
                    <a:pt x="685" y="745"/>
                  </a:cubicBezTo>
                  <a:cubicBezTo>
                    <a:pt x="685" y="745"/>
                    <a:pt x="685" y="746"/>
                    <a:pt x="685" y="746"/>
                  </a:cubicBezTo>
                  <a:cubicBezTo>
                    <a:pt x="685" y="746"/>
                    <a:pt x="685" y="747"/>
                    <a:pt x="685" y="747"/>
                  </a:cubicBezTo>
                  <a:cubicBezTo>
                    <a:pt x="685" y="747"/>
                    <a:pt x="687" y="751"/>
                    <a:pt x="684" y="751"/>
                  </a:cubicBezTo>
                  <a:cubicBezTo>
                    <a:pt x="684" y="751"/>
                    <a:pt x="681" y="751"/>
                    <a:pt x="680" y="749"/>
                  </a:cubicBezTo>
                  <a:cubicBezTo>
                    <a:pt x="680" y="749"/>
                    <a:pt x="679" y="747"/>
                    <a:pt x="678" y="750"/>
                  </a:cubicBezTo>
                  <a:cubicBezTo>
                    <a:pt x="678" y="750"/>
                    <a:pt x="675" y="755"/>
                    <a:pt x="673" y="757"/>
                  </a:cubicBezTo>
                  <a:cubicBezTo>
                    <a:pt x="673" y="757"/>
                    <a:pt x="668" y="762"/>
                    <a:pt x="669" y="763"/>
                  </a:cubicBezTo>
                  <a:cubicBezTo>
                    <a:pt x="669" y="763"/>
                    <a:pt x="671" y="765"/>
                    <a:pt x="670" y="765"/>
                  </a:cubicBezTo>
                  <a:cubicBezTo>
                    <a:pt x="670" y="765"/>
                    <a:pt x="669" y="766"/>
                    <a:pt x="667" y="765"/>
                  </a:cubicBezTo>
                  <a:cubicBezTo>
                    <a:pt x="667" y="765"/>
                    <a:pt x="667" y="765"/>
                    <a:pt x="666" y="767"/>
                  </a:cubicBezTo>
                  <a:cubicBezTo>
                    <a:pt x="666" y="767"/>
                    <a:pt x="663" y="770"/>
                    <a:pt x="665" y="771"/>
                  </a:cubicBezTo>
                  <a:cubicBezTo>
                    <a:pt x="665" y="771"/>
                    <a:pt x="666" y="771"/>
                    <a:pt x="667" y="772"/>
                  </a:cubicBezTo>
                  <a:cubicBezTo>
                    <a:pt x="667" y="772"/>
                    <a:pt x="669" y="772"/>
                    <a:pt x="667" y="773"/>
                  </a:cubicBezTo>
                  <a:close/>
                  <a:moveTo>
                    <a:pt x="706" y="796"/>
                  </a:moveTo>
                  <a:cubicBezTo>
                    <a:pt x="706" y="796"/>
                    <a:pt x="706" y="797"/>
                    <a:pt x="706" y="799"/>
                  </a:cubicBezTo>
                  <a:cubicBezTo>
                    <a:pt x="706" y="799"/>
                    <a:pt x="706" y="800"/>
                    <a:pt x="705" y="801"/>
                  </a:cubicBezTo>
                  <a:cubicBezTo>
                    <a:pt x="695" y="808"/>
                    <a:pt x="695" y="808"/>
                    <a:pt x="695" y="808"/>
                  </a:cubicBezTo>
                  <a:cubicBezTo>
                    <a:pt x="695" y="808"/>
                    <a:pt x="694" y="807"/>
                    <a:pt x="693" y="809"/>
                  </a:cubicBezTo>
                  <a:cubicBezTo>
                    <a:pt x="693" y="809"/>
                    <a:pt x="693" y="808"/>
                    <a:pt x="692" y="808"/>
                  </a:cubicBezTo>
                  <a:cubicBezTo>
                    <a:pt x="692" y="808"/>
                    <a:pt x="692" y="808"/>
                    <a:pt x="692" y="809"/>
                  </a:cubicBezTo>
                  <a:cubicBezTo>
                    <a:pt x="692" y="809"/>
                    <a:pt x="690" y="808"/>
                    <a:pt x="690" y="809"/>
                  </a:cubicBezTo>
                  <a:cubicBezTo>
                    <a:pt x="684" y="810"/>
                    <a:pt x="684" y="810"/>
                    <a:pt x="684" y="810"/>
                  </a:cubicBezTo>
                  <a:cubicBezTo>
                    <a:pt x="684" y="810"/>
                    <a:pt x="682" y="810"/>
                    <a:pt x="685" y="809"/>
                  </a:cubicBezTo>
                  <a:cubicBezTo>
                    <a:pt x="685" y="809"/>
                    <a:pt x="692" y="807"/>
                    <a:pt x="688" y="807"/>
                  </a:cubicBezTo>
                  <a:cubicBezTo>
                    <a:pt x="688" y="807"/>
                    <a:pt x="686" y="806"/>
                    <a:pt x="688" y="806"/>
                  </a:cubicBezTo>
                  <a:cubicBezTo>
                    <a:pt x="688" y="806"/>
                    <a:pt x="695" y="801"/>
                    <a:pt x="697" y="796"/>
                  </a:cubicBezTo>
                  <a:cubicBezTo>
                    <a:pt x="697" y="796"/>
                    <a:pt x="704" y="785"/>
                    <a:pt x="695" y="779"/>
                  </a:cubicBezTo>
                  <a:cubicBezTo>
                    <a:pt x="695" y="779"/>
                    <a:pt x="691" y="779"/>
                    <a:pt x="688" y="784"/>
                  </a:cubicBezTo>
                  <a:cubicBezTo>
                    <a:pt x="688" y="784"/>
                    <a:pt x="686" y="789"/>
                    <a:pt x="683" y="790"/>
                  </a:cubicBezTo>
                  <a:cubicBezTo>
                    <a:pt x="683" y="790"/>
                    <a:pt x="678" y="789"/>
                    <a:pt x="675" y="787"/>
                  </a:cubicBezTo>
                  <a:cubicBezTo>
                    <a:pt x="675" y="787"/>
                    <a:pt x="672" y="786"/>
                    <a:pt x="675" y="786"/>
                  </a:cubicBezTo>
                  <a:cubicBezTo>
                    <a:pt x="675" y="786"/>
                    <a:pt x="676" y="786"/>
                    <a:pt x="678" y="784"/>
                  </a:cubicBezTo>
                  <a:cubicBezTo>
                    <a:pt x="678" y="784"/>
                    <a:pt x="681" y="783"/>
                    <a:pt x="681" y="782"/>
                  </a:cubicBezTo>
                  <a:cubicBezTo>
                    <a:pt x="681" y="782"/>
                    <a:pt x="683" y="779"/>
                    <a:pt x="685" y="777"/>
                  </a:cubicBezTo>
                  <a:cubicBezTo>
                    <a:pt x="685" y="777"/>
                    <a:pt x="688" y="775"/>
                    <a:pt x="689" y="773"/>
                  </a:cubicBezTo>
                  <a:cubicBezTo>
                    <a:pt x="689" y="773"/>
                    <a:pt x="689" y="771"/>
                    <a:pt x="687" y="772"/>
                  </a:cubicBezTo>
                  <a:cubicBezTo>
                    <a:pt x="687" y="772"/>
                    <a:pt x="683" y="776"/>
                    <a:pt x="679" y="769"/>
                  </a:cubicBezTo>
                  <a:cubicBezTo>
                    <a:pt x="679" y="769"/>
                    <a:pt x="679" y="761"/>
                    <a:pt x="678" y="764"/>
                  </a:cubicBezTo>
                  <a:cubicBezTo>
                    <a:pt x="678" y="764"/>
                    <a:pt x="676" y="769"/>
                    <a:pt x="673" y="770"/>
                  </a:cubicBezTo>
                  <a:cubicBezTo>
                    <a:pt x="673" y="770"/>
                    <a:pt x="671" y="771"/>
                    <a:pt x="669" y="770"/>
                  </a:cubicBezTo>
                  <a:cubicBezTo>
                    <a:pt x="669" y="770"/>
                    <a:pt x="666" y="769"/>
                    <a:pt x="669" y="769"/>
                  </a:cubicBezTo>
                  <a:cubicBezTo>
                    <a:pt x="669" y="769"/>
                    <a:pt x="672" y="768"/>
                    <a:pt x="674" y="764"/>
                  </a:cubicBezTo>
                  <a:cubicBezTo>
                    <a:pt x="674" y="764"/>
                    <a:pt x="676" y="761"/>
                    <a:pt x="676" y="759"/>
                  </a:cubicBezTo>
                  <a:cubicBezTo>
                    <a:pt x="676" y="759"/>
                    <a:pt x="675" y="758"/>
                    <a:pt x="678" y="757"/>
                  </a:cubicBezTo>
                  <a:cubicBezTo>
                    <a:pt x="678" y="757"/>
                    <a:pt x="684" y="752"/>
                    <a:pt x="688" y="755"/>
                  </a:cubicBezTo>
                  <a:cubicBezTo>
                    <a:pt x="688" y="755"/>
                    <a:pt x="689" y="757"/>
                    <a:pt x="688" y="760"/>
                  </a:cubicBezTo>
                  <a:cubicBezTo>
                    <a:pt x="688" y="760"/>
                    <a:pt x="687" y="762"/>
                    <a:pt x="690" y="765"/>
                  </a:cubicBezTo>
                  <a:cubicBezTo>
                    <a:pt x="690" y="765"/>
                    <a:pt x="694" y="767"/>
                    <a:pt x="695" y="766"/>
                  </a:cubicBezTo>
                  <a:cubicBezTo>
                    <a:pt x="695" y="766"/>
                    <a:pt x="700" y="762"/>
                    <a:pt x="702" y="763"/>
                  </a:cubicBezTo>
                  <a:cubicBezTo>
                    <a:pt x="702" y="763"/>
                    <a:pt x="706" y="763"/>
                    <a:pt x="705" y="766"/>
                  </a:cubicBezTo>
                  <a:cubicBezTo>
                    <a:pt x="705" y="766"/>
                    <a:pt x="704" y="768"/>
                    <a:pt x="704" y="769"/>
                  </a:cubicBezTo>
                  <a:cubicBezTo>
                    <a:pt x="704" y="769"/>
                    <a:pt x="704" y="769"/>
                    <a:pt x="702" y="770"/>
                  </a:cubicBezTo>
                  <a:cubicBezTo>
                    <a:pt x="702" y="770"/>
                    <a:pt x="699" y="772"/>
                    <a:pt x="702" y="775"/>
                  </a:cubicBezTo>
                  <a:cubicBezTo>
                    <a:pt x="707" y="782"/>
                    <a:pt x="707" y="782"/>
                    <a:pt x="707" y="782"/>
                  </a:cubicBezTo>
                  <a:cubicBezTo>
                    <a:pt x="707" y="782"/>
                    <a:pt x="709" y="788"/>
                    <a:pt x="708" y="793"/>
                  </a:cubicBezTo>
                  <a:cubicBezTo>
                    <a:pt x="708" y="793"/>
                    <a:pt x="707" y="795"/>
                    <a:pt x="706" y="796"/>
                  </a:cubicBezTo>
                  <a:close/>
                  <a:moveTo>
                    <a:pt x="452" y="787"/>
                  </a:moveTo>
                  <a:cubicBezTo>
                    <a:pt x="268" y="787"/>
                    <a:pt x="119" y="638"/>
                    <a:pt x="119" y="454"/>
                  </a:cubicBezTo>
                  <a:cubicBezTo>
                    <a:pt x="119" y="270"/>
                    <a:pt x="268" y="121"/>
                    <a:pt x="452" y="121"/>
                  </a:cubicBezTo>
                  <a:cubicBezTo>
                    <a:pt x="636" y="121"/>
                    <a:pt x="785" y="270"/>
                    <a:pt x="785" y="454"/>
                  </a:cubicBezTo>
                  <a:cubicBezTo>
                    <a:pt x="785" y="638"/>
                    <a:pt x="636" y="787"/>
                    <a:pt x="452" y="787"/>
                  </a:cubicBezTo>
                  <a:close/>
                  <a:moveTo>
                    <a:pt x="779" y="318"/>
                  </a:moveTo>
                  <a:cubicBezTo>
                    <a:pt x="776" y="310"/>
                    <a:pt x="775" y="303"/>
                    <a:pt x="778" y="296"/>
                  </a:cubicBezTo>
                  <a:cubicBezTo>
                    <a:pt x="780" y="290"/>
                    <a:pt x="785" y="285"/>
                    <a:pt x="793" y="282"/>
                  </a:cubicBezTo>
                  <a:cubicBezTo>
                    <a:pt x="798" y="280"/>
                    <a:pt x="802" y="279"/>
                    <a:pt x="806" y="279"/>
                  </a:cubicBezTo>
                  <a:cubicBezTo>
                    <a:pt x="809" y="279"/>
                    <a:pt x="812" y="280"/>
                    <a:pt x="815" y="281"/>
                  </a:cubicBezTo>
                  <a:cubicBezTo>
                    <a:pt x="817" y="283"/>
                    <a:pt x="820" y="284"/>
                    <a:pt x="822" y="286"/>
                  </a:cubicBezTo>
                  <a:cubicBezTo>
                    <a:pt x="824" y="289"/>
                    <a:pt x="827" y="293"/>
                    <a:pt x="828" y="297"/>
                  </a:cubicBezTo>
                  <a:cubicBezTo>
                    <a:pt x="832" y="305"/>
                    <a:pt x="832" y="312"/>
                    <a:pt x="829" y="318"/>
                  </a:cubicBezTo>
                  <a:cubicBezTo>
                    <a:pt x="827" y="325"/>
                    <a:pt x="822" y="330"/>
                    <a:pt x="814" y="333"/>
                  </a:cubicBezTo>
                  <a:cubicBezTo>
                    <a:pt x="806" y="336"/>
                    <a:pt x="799" y="336"/>
                    <a:pt x="793" y="333"/>
                  </a:cubicBezTo>
                  <a:cubicBezTo>
                    <a:pt x="787" y="331"/>
                    <a:pt x="782" y="325"/>
                    <a:pt x="779" y="318"/>
                  </a:cubicBezTo>
                  <a:close/>
                  <a:moveTo>
                    <a:pt x="841" y="337"/>
                  </a:moveTo>
                  <a:cubicBezTo>
                    <a:pt x="844" y="348"/>
                    <a:pt x="844" y="348"/>
                    <a:pt x="844" y="348"/>
                  </a:cubicBezTo>
                  <a:cubicBezTo>
                    <a:pt x="803" y="358"/>
                    <a:pt x="803" y="358"/>
                    <a:pt x="803" y="358"/>
                  </a:cubicBezTo>
                  <a:cubicBezTo>
                    <a:pt x="810" y="386"/>
                    <a:pt x="810" y="386"/>
                    <a:pt x="810" y="386"/>
                  </a:cubicBezTo>
                  <a:cubicBezTo>
                    <a:pt x="801" y="388"/>
                    <a:pt x="801" y="388"/>
                    <a:pt x="801" y="388"/>
                  </a:cubicBezTo>
                  <a:cubicBezTo>
                    <a:pt x="792" y="349"/>
                    <a:pt x="792" y="349"/>
                    <a:pt x="792" y="349"/>
                  </a:cubicBezTo>
                  <a:lnTo>
                    <a:pt x="841" y="337"/>
                  </a:lnTo>
                  <a:close/>
                  <a:moveTo>
                    <a:pt x="852" y="525"/>
                  </a:moveTo>
                  <a:cubicBezTo>
                    <a:pt x="816" y="528"/>
                    <a:pt x="816" y="528"/>
                    <a:pt x="816" y="528"/>
                  </a:cubicBezTo>
                  <a:cubicBezTo>
                    <a:pt x="848" y="545"/>
                    <a:pt x="848" y="545"/>
                    <a:pt x="848" y="545"/>
                  </a:cubicBezTo>
                  <a:cubicBezTo>
                    <a:pt x="845" y="562"/>
                    <a:pt x="845" y="562"/>
                    <a:pt x="845" y="562"/>
                  </a:cubicBezTo>
                  <a:cubicBezTo>
                    <a:pt x="794" y="552"/>
                    <a:pt x="794" y="552"/>
                    <a:pt x="794" y="552"/>
                  </a:cubicBezTo>
                  <a:cubicBezTo>
                    <a:pt x="796" y="541"/>
                    <a:pt x="796" y="541"/>
                    <a:pt x="796" y="541"/>
                  </a:cubicBezTo>
                  <a:cubicBezTo>
                    <a:pt x="836" y="549"/>
                    <a:pt x="836" y="549"/>
                    <a:pt x="836" y="549"/>
                  </a:cubicBezTo>
                  <a:cubicBezTo>
                    <a:pt x="798" y="530"/>
                    <a:pt x="798" y="530"/>
                    <a:pt x="798" y="530"/>
                  </a:cubicBezTo>
                  <a:cubicBezTo>
                    <a:pt x="801" y="519"/>
                    <a:pt x="801" y="519"/>
                    <a:pt x="801" y="519"/>
                  </a:cubicBezTo>
                  <a:cubicBezTo>
                    <a:pt x="843" y="516"/>
                    <a:pt x="843" y="516"/>
                    <a:pt x="843" y="516"/>
                  </a:cubicBezTo>
                  <a:cubicBezTo>
                    <a:pt x="803" y="508"/>
                    <a:pt x="803" y="508"/>
                    <a:pt x="803" y="508"/>
                  </a:cubicBezTo>
                  <a:cubicBezTo>
                    <a:pt x="805" y="498"/>
                    <a:pt x="805" y="498"/>
                    <a:pt x="805" y="498"/>
                  </a:cubicBezTo>
                  <a:cubicBezTo>
                    <a:pt x="856" y="508"/>
                    <a:pt x="856" y="508"/>
                    <a:pt x="856" y="508"/>
                  </a:cubicBezTo>
                  <a:lnTo>
                    <a:pt x="852" y="525"/>
                  </a:lnTo>
                  <a:close/>
                  <a:moveTo>
                    <a:pt x="816" y="474"/>
                  </a:moveTo>
                  <a:cubicBezTo>
                    <a:pt x="817" y="476"/>
                    <a:pt x="818" y="477"/>
                    <a:pt x="820" y="477"/>
                  </a:cubicBezTo>
                  <a:cubicBezTo>
                    <a:pt x="822" y="478"/>
                    <a:pt x="825" y="478"/>
                    <a:pt x="829" y="478"/>
                  </a:cubicBezTo>
                  <a:cubicBezTo>
                    <a:pt x="858" y="479"/>
                    <a:pt x="858" y="479"/>
                    <a:pt x="858" y="479"/>
                  </a:cubicBezTo>
                  <a:cubicBezTo>
                    <a:pt x="857" y="491"/>
                    <a:pt x="857" y="491"/>
                    <a:pt x="857" y="491"/>
                  </a:cubicBezTo>
                  <a:cubicBezTo>
                    <a:pt x="830" y="490"/>
                    <a:pt x="830" y="490"/>
                    <a:pt x="830" y="490"/>
                  </a:cubicBezTo>
                  <a:cubicBezTo>
                    <a:pt x="824" y="490"/>
                    <a:pt x="819" y="489"/>
                    <a:pt x="817" y="488"/>
                  </a:cubicBezTo>
                  <a:cubicBezTo>
                    <a:pt x="814" y="488"/>
                    <a:pt x="812" y="486"/>
                    <a:pt x="811" y="485"/>
                  </a:cubicBezTo>
                  <a:cubicBezTo>
                    <a:pt x="809" y="483"/>
                    <a:pt x="808" y="481"/>
                    <a:pt x="807" y="478"/>
                  </a:cubicBezTo>
                  <a:cubicBezTo>
                    <a:pt x="806" y="475"/>
                    <a:pt x="805" y="471"/>
                    <a:pt x="805" y="467"/>
                  </a:cubicBezTo>
                  <a:cubicBezTo>
                    <a:pt x="806" y="461"/>
                    <a:pt x="806" y="457"/>
                    <a:pt x="808" y="455"/>
                  </a:cubicBezTo>
                  <a:cubicBezTo>
                    <a:pt x="809" y="452"/>
                    <a:pt x="810" y="450"/>
                    <a:pt x="812" y="448"/>
                  </a:cubicBezTo>
                  <a:cubicBezTo>
                    <a:pt x="814" y="447"/>
                    <a:pt x="816" y="446"/>
                    <a:pt x="818" y="445"/>
                  </a:cubicBezTo>
                  <a:cubicBezTo>
                    <a:pt x="821" y="444"/>
                    <a:pt x="825" y="444"/>
                    <a:pt x="831" y="444"/>
                  </a:cubicBezTo>
                  <a:cubicBezTo>
                    <a:pt x="859" y="445"/>
                    <a:pt x="859" y="445"/>
                    <a:pt x="859" y="445"/>
                  </a:cubicBezTo>
                  <a:cubicBezTo>
                    <a:pt x="858" y="457"/>
                    <a:pt x="858" y="457"/>
                    <a:pt x="858" y="457"/>
                  </a:cubicBezTo>
                  <a:cubicBezTo>
                    <a:pt x="830" y="456"/>
                    <a:pt x="830" y="456"/>
                    <a:pt x="830" y="456"/>
                  </a:cubicBezTo>
                  <a:cubicBezTo>
                    <a:pt x="826" y="456"/>
                    <a:pt x="823" y="456"/>
                    <a:pt x="822" y="456"/>
                  </a:cubicBezTo>
                  <a:cubicBezTo>
                    <a:pt x="819" y="456"/>
                    <a:pt x="818" y="457"/>
                    <a:pt x="816" y="459"/>
                  </a:cubicBezTo>
                  <a:cubicBezTo>
                    <a:pt x="815" y="461"/>
                    <a:pt x="814" y="464"/>
                    <a:pt x="814" y="467"/>
                  </a:cubicBezTo>
                  <a:cubicBezTo>
                    <a:pt x="814" y="470"/>
                    <a:pt x="815" y="473"/>
                    <a:pt x="816" y="4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68"/>
            <p:cNvSpPr/>
            <p:nvPr/>
          </p:nvSpPr>
          <p:spPr bwMode="auto">
            <a:xfrm>
              <a:off x="6087558" y="4249111"/>
              <a:ext cx="41275" cy="39688"/>
            </a:xfrm>
            <a:custGeom>
              <a:avLst/>
              <a:gdLst>
                <a:gd name="T0" fmla="*/ 13 w 22"/>
                <a:gd name="T1" fmla="*/ 20 h 21"/>
                <a:gd name="T2" fmla="*/ 17 w 22"/>
                <a:gd name="T3" fmla="*/ 20 h 21"/>
                <a:gd name="T4" fmla="*/ 21 w 22"/>
                <a:gd name="T5" fmla="*/ 17 h 21"/>
                <a:gd name="T6" fmla="*/ 22 w 22"/>
                <a:gd name="T7" fmla="*/ 13 h 21"/>
                <a:gd name="T8" fmla="*/ 19 w 22"/>
                <a:gd name="T9" fmla="*/ 8 h 21"/>
                <a:gd name="T10" fmla="*/ 13 w 22"/>
                <a:gd name="T11" fmla="*/ 3 h 21"/>
                <a:gd name="T12" fmla="*/ 8 w 22"/>
                <a:gd name="T13" fmla="*/ 0 h 21"/>
                <a:gd name="T14" fmla="*/ 0 w 22"/>
                <a:gd name="T15" fmla="*/ 12 h 21"/>
                <a:gd name="T16" fmla="*/ 5 w 22"/>
                <a:gd name="T17" fmla="*/ 16 h 21"/>
                <a:gd name="T18" fmla="*/ 13 w 22"/>
                <a:gd name="T1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1">
                  <a:moveTo>
                    <a:pt x="13" y="20"/>
                  </a:moveTo>
                  <a:cubicBezTo>
                    <a:pt x="14" y="21"/>
                    <a:pt x="16" y="21"/>
                    <a:pt x="17" y="20"/>
                  </a:cubicBezTo>
                  <a:cubicBezTo>
                    <a:pt x="19" y="20"/>
                    <a:pt x="20" y="19"/>
                    <a:pt x="21" y="17"/>
                  </a:cubicBezTo>
                  <a:cubicBezTo>
                    <a:pt x="22" y="16"/>
                    <a:pt x="22" y="14"/>
                    <a:pt x="22" y="13"/>
                  </a:cubicBezTo>
                  <a:cubicBezTo>
                    <a:pt x="22" y="11"/>
                    <a:pt x="21" y="9"/>
                    <a:pt x="19" y="8"/>
                  </a:cubicBezTo>
                  <a:cubicBezTo>
                    <a:pt x="18" y="7"/>
                    <a:pt x="16" y="5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1" y="20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69"/>
            <p:cNvSpPr/>
            <p:nvPr/>
          </p:nvSpPr>
          <p:spPr bwMode="auto">
            <a:xfrm>
              <a:off x="5819270" y="5563561"/>
              <a:ext cx="33338" cy="52388"/>
            </a:xfrm>
            <a:custGeom>
              <a:avLst/>
              <a:gdLst>
                <a:gd name="T0" fmla="*/ 3 w 18"/>
                <a:gd name="T1" fmla="*/ 3 h 28"/>
                <a:gd name="T2" fmla="*/ 5 w 18"/>
                <a:gd name="T3" fmla="*/ 6 h 28"/>
                <a:gd name="T4" fmla="*/ 7 w 18"/>
                <a:gd name="T5" fmla="*/ 8 h 28"/>
                <a:gd name="T6" fmla="*/ 7 w 18"/>
                <a:gd name="T7" fmla="*/ 11 h 28"/>
                <a:gd name="T8" fmla="*/ 6 w 18"/>
                <a:gd name="T9" fmla="*/ 13 h 28"/>
                <a:gd name="T10" fmla="*/ 2 w 18"/>
                <a:gd name="T11" fmla="*/ 19 h 28"/>
                <a:gd name="T12" fmla="*/ 3 w 18"/>
                <a:gd name="T13" fmla="*/ 25 h 28"/>
                <a:gd name="T14" fmla="*/ 8 w 18"/>
                <a:gd name="T15" fmla="*/ 22 h 28"/>
                <a:gd name="T16" fmla="*/ 9 w 18"/>
                <a:gd name="T17" fmla="*/ 21 h 28"/>
                <a:gd name="T18" fmla="*/ 10 w 18"/>
                <a:gd name="T19" fmla="*/ 19 h 28"/>
                <a:gd name="T20" fmla="*/ 14 w 18"/>
                <a:gd name="T21" fmla="*/ 13 h 28"/>
                <a:gd name="T22" fmla="*/ 17 w 18"/>
                <a:gd name="T23" fmla="*/ 6 h 28"/>
                <a:gd name="T24" fmla="*/ 17 w 18"/>
                <a:gd name="T25" fmla="*/ 4 h 28"/>
                <a:gd name="T26" fmla="*/ 12 w 18"/>
                <a:gd name="T27" fmla="*/ 1 h 28"/>
                <a:gd name="T28" fmla="*/ 7 w 18"/>
                <a:gd name="T29" fmla="*/ 0 h 28"/>
                <a:gd name="T30" fmla="*/ 4 w 18"/>
                <a:gd name="T31" fmla="*/ 0 h 28"/>
                <a:gd name="T32" fmla="*/ 3 w 18"/>
                <a:gd name="T3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8">
                  <a:moveTo>
                    <a:pt x="3" y="3"/>
                  </a:moveTo>
                  <a:cubicBezTo>
                    <a:pt x="4" y="4"/>
                    <a:pt x="5" y="6"/>
                    <a:pt x="5" y="6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8" y="9"/>
                    <a:pt x="7" y="11"/>
                    <a:pt x="7" y="11"/>
                  </a:cubicBezTo>
                  <a:cubicBezTo>
                    <a:pt x="6" y="12"/>
                    <a:pt x="6" y="13"/>
                    <a:pt x="6" y="13"/>
                  </a:cubicBezTo>
                  <a:cubicBezTo>
                    <a:pt x="5" y="16"/>
                    <a:pt x="2" y="19"/>
                    <a:pt x="2" y="19"/>
                  </a:cubicBezTo>
                  <a:cubicBezTo>
                    <a:pt x="0" y="21"/>
                    <a:pt x="3" y="25"/>
                    <a:pt x="3" y="25"/>
                  </a:cubicBezTo>
                  <a:cubicBezTo>
                    <a:pt x="4" y="28"/>
                    <a:pt x="8" y="22"/>
                    <a:pt x="8" y="22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2" y="16"/>
                    <a:pt x="14" y="13"/>
                    <a:pt x="14" y="13"/>
                  </a:cubicBezTo>
                  <a:cubicBezTo>
                    <a:pt x="15" y="12"/>
                    <a:pt x="17" y="6"/>
                    <a:pt x="17" y="6"/>
                  </a:cubicBezTo>
                  <a:cubicBezTo>
                    <a:pt x="18" y="6"/>
                    <a:pt x="17" y="4"/>
                    <a:pt x="17" y="4"/>
                  </a:cubicBezTo>
                  <a:cubicBezTo>
                    <a:pt x="17" y="3"/>
                    <a:pt x="12" y="1"/>
                    <a:pt x="12" y="1"/>
                  </a:cubicBezTo>
                  <a:cubicBezTo>
                    <a:pt x="11" y="1"/>
                    <a:pt x="9" y="0"/>
                    <a:pt x="7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1" y="1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70"/>
            <p:cNvSpPr/>
            <p:nvPr/>
          </p:nvSpPr>
          <p:spPr bwMode="auto">
            <a:xfrm>
              <a:off x="6317745" y="4565023"/>
              <a:ext cx="68263" cy="63500"/>
            </a:xfrm>
            <a:custGeom>
              <a:avLst/>
              <a:gdLst>
                <a:gd name="T0" fmla="*/ 25 w 37"/>
                <a:gd name="T1" fmla="*/ 32 h 34"/>
                <a:gd name="T2" fmla="*/ 35 w 37"/>
                <a:gd name="T3" fmla="*/ 23 h 34"/>
                <a:gd name="T4" fmla="*/ 35 w 37"/>
                <a:gd name="T5" fmla="*/ 10 h 34"/>
                <a:gd name="T6" fmla="*/ 27 w 37"/>
                <a:gd name="T7" fmla="*/ 2 h 34"/>
                <a:gd name="T8" fmla="*/ 13 w 37"/>
                <a:gd name="T9" fmla="*/ 3 h 34"/>
                <a:gd name="T10" fmla="*/ 2 w 37"/>
                <a:gd name="T11" fmla="*/ 12 h 34"/>
                <a:gd name="T12" fmla="*/ 2 w 37"/>
                <a:gd name="T13" fmla="*/ 24 h 34"/>
                <a:gd name="T14" fmla="*/ 11 w 37"/>
                <a:gd name="T15" fmla="*/ 33 h 34"/>
                <a:gd name="T16" fmla="*/ 25 w 37"/>
                <a:gd name="T17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34">
                  <a:moveTo>
                    <a:pt x="25" y="32"/>
                  </a:moveTo>
                  <a:cubicBezTo>
                    <a:pt x="30" y="29"/>
                    <a:pt x="34" y="26"/>
                    <a:pt x="35" y="23"/>
                  </a:cubicBezTo>
                  <a:cubicBezTo>
                    <a:pt x="37" y="19"/>
                    <a:pt x="37" y="15"/>
                    <a:pt x="35" y="10"/>
                  </a:cubicBezTo>
                  <a:cubicBezTo>
                    <a:pt x="33" y="6"/>
                    <a:pt x="31" y="3"/>
                    <a:pt x="27" y="2"/>
                  </a:cubicBezTo>
                  <a:cubicBezTo>
                    <a:pt x="23" y="0"/>
                    <a:pt x="18" y="0"/>
                    <a:pt x="13" y="3"/>
                  </a:cubicBezTo>
                  <a:cubicBezTo>
                    <a:pt x="7" y="5"/>
                    <a:pt x="4" y="8"/>
                    <a:pt x="2" y="12"/>
                  </a:cubicBezTo>
                  <a:cubicBezTo>
                    <a:pt x="0" y="16"/>
                    <a:pt x="0" y="20"/>
                    <a:pt x="2" y="24"/>
                  </a:cubicBezTo>
                  <a:cubicBezTo>
                    <a:pt x="4" y="28"/>
                    <a:pt x="7" y="31"/>
                    <a:pt x="11" y="33"/>
                  </a:cubicBezTo>
                  <a:cubicBezTo>
                    <a:pt x="14" y="34"/>
                    <a:pt x="19" y="34"/>
                    <a:pt x="2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" name="文本框 3"/>
          <p:cNvSpPr txBox="1"/>
          <p:nvPr userDrawn="1"/>
        </p:nvSpPr>
        <p:spPr>
          <a:xfrm>
            <a:off x="1043939" y="1761846"/>
            <a:ext cx="97586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gradFill>
                  <a:gsLst>
                    <a:gs pos="0">
                      <a:schemeClr val="accent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</a:rPr>
              <a:t>THANKS FOR LISTENING</a:t>
            </a:r>
            <a:endParaRPr lang="zh-CN" altLang="en-US" sz="8000" dirty="0">
              <a:gradFill>
                <a:gsLst>
                  <a:gs pos="0">
                    <a:schemeClr val="accent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Impact" panose="020B080603090205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002549" y="2332940"/>
            <a:ext cx="8186902" cy="833759"/>
          </a:xfrm>
        </p:spPr>
        <p:txBody>
          <a:bodyPr lIns="0" rIns="0" bIns="0" anchor="b" anchorCtr="0">
            <a:normAutofit/>
          </a:bodyPr>
          <a:lstStyle>
            <a:lvl1pPr algn="ctr">
              <a:defRPr lang="zh-CN" altLang="en-US" sz="4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002549" y="4013895"/>
            <a:ext cx="8186902" cy="472251"/>
          </a:xfrm>
        </p:spPr>
        <p:txBody>
          <a:bodyPr wrap="square" lIns="0" rIns="0" anchor="t" anchorCtr="0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pic>
        <p:nvPicPr>
          <p:cNvPr id="84" name="图片 83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5100338" y="5571410"/>
            <a:ext cx="1991324" cy="475325"/>
          </a:xfrm>
          <a:prstGeom prst="rect">
            <a:avLst/>
          </a:prstGeom>
        </p:spPr>
      </p:pic>
      <p:cxnSp>
        <p:nvCxnSpPr>
          <p:cNvPr id="85" name="直接连接符 84"/>
          <p:cNvCxnSpPr/>
          <p:nvPr userDrawn="1"/>
        </p:nvCxnSpPr>
        <p:spPr>
          <a:xfrm>
            <a:off x="5186680" y="3632200"/>
            <a:ext cx="18186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60400" y="1165224"/>
            <a:ext cx="10858500" cy="473773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/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/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特别说明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/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 userDrawn="1"/>
        </p:nvGrpSpPr>
        <p:grpSpPr>
          <a:xfrm>
            <a:off x="1243080" y="1702820"/>
            <a:ext cx="3038400" cy="2341146"/>
            <a:chOff x="1243693" y="1981257"/>
            <a:chExt cx="3038400" cy="2341146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2376714" y="2585247"/>
              <a:ext cx="77235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2160396" y="1981257"/>
              <a:ext cx="1204995" cy="400110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模板作者</a:t>
              </a:r>
              <a:endParaRPr lang="zh-CN" altLang="en-US" sz="2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243693" y="2823851"/>
              <a:ext cx="3038400" cy="1498552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作者：王志浩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中国石油大学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华东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计算机科学与技术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实验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2015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级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cxnSp>
        <p:nvCxnSpPr>
          <p:cNvPr id="18" name="直接连接符 17"/>
          <p:cNvCxnSpPr/>
          <p:nvPr userDrawn="1"/>
        </p:nvCxnSpPr>
        <p:spPr>
          <a:xfrm>
            <a:off x="4429140" y="1863214"/>
            <a:ext cx="0" cy="20203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 userDrawn="1"/>
        </p:nvGrpSpPr>
        <p:grpSpPr>
          <a:xfrm>
            <a:off x="4576800" y="1702820"/>
            <a:ext cx="3038400" cy="1981047"/>
            <a:chOff x="4577413" y="1981257"/>
            <a:chExt cx="3038400" cy="1981047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5710434" y="2585247"/>
              <a:ext cx="77235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5494116" y="1981257"/>
              <a:ext cx="1204995" cy="400110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特别感谢</a:t>
              </a:r>
              <a:endParaRPr lang="zh-CN" altLang="en-US" sz="2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577413" y="2823851"/>
              <a:ext cx="3038400" cy="1138453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图片素材：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@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图说石大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主办方：秋叶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PPT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指导老师：老秦、伟崇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23" name="组合 22"/>
          <p:cNvGrpSpPr/>
          <p:nvPr userDrawn="1"/>
        </p:nvGrpSpPr>
        <p:grpSpPr>
          <a:xfrm>
            <a:off x="7910519" y="1702820"/>
            <a:ext cx="3037175" cy="2341146"/>
            <a:chOff x="7911132" y="1981257"/>
            <a:chExt cx="3037175" cy="2341146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9043540" y="2585247"/>
              <a:ext cx="77235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8827222" y="1981257"/>
              <a:ext cx="1204995" cy="400110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版权说明</a:t>
              </a:r>
              <a:endParaRPr lang="zh-CN" altLang="en-US" sz="2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911132" y="2823851"/>
              <a:ext cx="3037175" cy="1498552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本套模板为</a:t>
              </a: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公益性质</a:t>
              </a:r>
              <a:endPara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免费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赠与学校师生使用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盈利行为请勿相信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商用请注意图片和字体版权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cxnSp>
        <p:nvCxnSpPr>
          <p:cNvPr id="27" name="直接连接符 26"/>
          <p:cNvCxnSpPr/>
          <p:nvPr userDrawn="1"/>
        </p:nvCxnSpPr>
        <p:spPr>
          <a:xfrm>
            <a:off x="7762860" y="1863214"/>
            <a:ext cx="0" cy="20203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 userDrawn="1"/>
        </p:nvGrpSpPr>
        <p:grpSpPr>
          <a:xfrm>
            <a:off x="3179324" y="4339865"/>
            <a:ext cx="6852280" cy="1560741"/>
            <a:chOff x="3179937" y="4561006"/>
            <a:chExt cx="6852280" cy="1560741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5" cstate="email"/>
            <a:srcRect/>
            <a:stretch>
              <a:fillRect/>
            </a:stretch>
          </p:blipFill>
          <p:spPr>
            <a:xfrm>
              <a:off x="3179937" y="4561006"/>
              <a:ext cx="1402932" cy="1560741"/>
            </a:xfrm>
            <a:prstGeom prst="rect">
              <a:avLst/>
            </a:prstGeom>
          </p:spPr>
        </p:pic>
        <p:sp>
          <p:nvSpPr>
            <p:cNvPr id="30" name="文本框 29"/>
            <p:cNvSpPr txBox="1"/>
            <p:nvPr/>
          </p:nvSpPr>
          <p:spPr>
            <a:xfrm>
              <a:off x="4934551" y="4772150"/>
              <a:ext cx="5097666" cy="1138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/>
                <a:t>有什么想对作者说的吗</a:t>
              </a:r>
              <a:endParaRPr lang="en-US" altLang="zh-CN" dirty="0"/>
            </a:p>
            <a:p>
              <a:pPr>
                <a:lnSpc>
                  <a:spcPct val="130000"/>
                </a:lnSpc>
              </a:pPr>
              <a:r>
                <a:rPr lang="zh-CN" altLang="en-US" dirty="0"/>
                <a:t>对模板还有更好的建议或者使用方面的困惑吗</a:t>
              </a:r>
              <a:endParaRPr lang="en-US" altLang="zh-CN" dirty="0"/>
            </a:p>
            <a:p>
              <a:pPr>
                <a:lnSpc>
                  <a:spcPct val="130000"/>
                </a:lnSpc>
              </a:pPr>
              <a:r>
                <a:rPr lang="zh-CN" altLang="en-US" dirty="0"/>
                <a:t>欢迎加入模板公测</a:t>
              </a:r>
              <a:r>
                <a:rPr lang="en-US" altLang="zh-CN" dirty="0"/>
                <a:t>QQ</a:t>
              </a:r>
              <a:r>
                <a:rPr lang="zh-CN" altLang="en-US" dirty="0"/>
                <a:t>群</a:t>
              </a:r>
              <a:r>
                <a:rPr lang="en-US" altLang="zh-CN" dirty="0"/>
                <a:t>~(</a:t>
              </a:r>
              <a:r>
                <a:rPr lang="zh-CN" altLang="en-US" dirty="0"/>
                <a:t>群号：</a:t>
              </a:r>
              <a:r>
                <a:rPr lang="en-US" altLang="zh-CN" dirty="0"/>
                <a:t>521252309)</a:t>
              </a:r>
              <a:endParaRPr lang="zh-CN" altLang="en-US" dirty="0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image" Target="../media/image7.png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1" cstate="email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7D1D0-11BC-4610-B275-571C8521F0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7563A-2BCF-4CDB-AAE4-8FFF0BA89BF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1" Type="http://schemas.openxmlformats.org/officeDocument/2006/relationships/tags" Target="../tags/tag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tags" Target="../tags/tag7.xml"/><Relationship Id="rId2" Type="http://schemas.openxmlformats.org/officeDocument/2006/relationships/image" Target="../media/image31.png"/><Relationship Id="rId1" Type="http://schemas.openxmlformats.org/officeDocument/2006/relationships/tags" Target="../tags/tag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4.png"/><Relationship Id="rId1" Type="http://schemas.openxmlformats.org/officeDocument/2006/relationships/tags" Target="../tags/tag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7.png"/><Relationship Id="rId1" Type="http://schemas.openxmlformats.org/officeDocument/2006/relationships/tags" Target="../tags/tag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8.png"/><Relationship Id="rId1" Type="http://schemas.openxmlformats.org/officeDocument/2006/relationships/tags" Target="../tags/tag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0.jpeg"/><Relationship Id="rId1" Type="http://schemas.openxmlformats.org/officeDocument/2006/relationships/image" Target="../media/image3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12.xml"/><Relationship Id="rId2" Type="http://schemas.openxmlformats.org/officeDocument/2006/relationships/image" Target="../media/image41.png"/><Relationship Id="rId1" Type="http://schemas.openxmlformats.org/officeDocument/2006/relationships/tags" Target="../tags/tag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2.png"/><Relationship Id="rId1" Type="http://schemas.openxmlformats.org/officeDocument/2006/relationships/tags" Target="../tags/tag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1782445" y="2332990"/>
            <a:ext cx="8626475" cy="83375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基于地震数据的Spark数据处理与分析</a:t>
            </a:r>
            <a:endParaRPr lang="zh-CN" altLang="en-US" dirty="0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3"/>
          </p:nvPr>
        </p:nvSpPr>
        <p:spPr>
          <a:xfrm>
            <a:off x="3520598" y="4061483"/>
            <a:ext cx="5150803" cy="472252"/>
          </a:xfrm>
        </p:spPr>
        <p:txBody>
          <a:bodyPr/>
          <a:lstStyle/>
          <a:p>
            <a:r>
              <a:rPr lang="zh-CN" altLang="en-US" dirty="0"/>
              <a:t>小组成员：程文煜，曹浚哲，刘瀚元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5265712" y="5511567"/>
            <a:ext cx="1659940" cy="3858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2024.6.14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数据预处理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0400" y="1165224"/>
            <a:ext cx="10858500" cy="473773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第二步：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补充地理位置信息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，由于原数据集仅提供了震源的经纬坐标，并未描述具体的省市地，我们通过高德的</a:t>
            </a:r>
            <a:r>
              <a:rPr lang="zh-CN" altLang="en-US" sz="2400" u="sng" dirty="0">
                <a:latin typeface="宋体" panose="02010600030101010101" pitchFamily="2" charset="-122"/>
                <a:ea typeface="宋体" panose="02010600030101010101" pitchFamily="2" charset="-122"/>
              </a:rPr>
              <a:t>逆地理编码服务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对数据进行补全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09850" y="2645410"/>
            <a:ext cx="6959600" cy="20256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328795" y="4726940"/>
            <a:ext cx="3535045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补全后的数据样例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数据预处理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0400" y="1165224"/>
            <a:ext cx="10858500" cy="473773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第三步：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清洗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Type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数据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，查看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Type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数据中是否存在异常值，并将数据保存到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earthquake_cleaned.csv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文件中。使用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utf-8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编码防止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Spark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读取时出现中文乱码，设置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index=False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防止将第一列索引保存至文件中。 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28795" y="4726940"/>
            <a:ext cx="3535045" cy="401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清洗后的数据类型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7314" y="4035105"/>
            <a:ext cx="8544171" cy="6918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842770" y="3689985"/>
            <a:ext cx="5066665" cy="552450"/>
          </a:xfrm>
        </p:spPr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数据分析</a:t>
            </a:r>
            <a:endParaRPr lang="zh-CN" altLang="en-US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这里可以输入你的课题题目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069340" y="5999480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6040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6487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27381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47828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Spark</a:t>
            </a:r>
            <a:r>
              <a:rPr lang="zh-CN" altLang="en-US" dirty="0">
                <a:sym typeface="+mn-ea"/>
              </a:rPr>
              <a:t>数据分析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数据总览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79730" y="1430020"/>
            <a:ext cx="6675411" cy="435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首先要对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Date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属性进行拆分，分别得到年月日的信息。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1"/>
          <a:srcRect r="677" b="6543"/>
          <a:stretch>
            <a:fillRect/>
          </a:stretch>
        </p:blipFill>
        <p:spPr>
          <a:xfrm>
            <a:off x="279063" y="2026320"/>
            <a:ext cx="5127625" cy="96139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740" y="3429000"/>
            <a:ext cx="2971429" cy="21238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757515" y="2182906"/>
            <a:ext cx="615542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将结果保存到文件中，方便之后进行可视化。由于使用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Spark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自带的函数将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DataFrame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保存为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csv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文件时，文件会保存为文件夹，在本地读取时比较麻烦。因此使用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toPandas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方法将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Spark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DataFrame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转换成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pandas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DataFrame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，再保存为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csv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文件，方便可视化时读取。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可视化分析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数据总览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7235" y="1108216"/>
            <a:ext cx="8457530" cy="531775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可视化分析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数据总览</a:t>
            </a:r>
            <a:endParaRPr lang="zh-CN" altLang="en-US" dirty="0"/>
          </a:p>
        </p:txBody>
      </p:sp>
      <p:pic>
        <p:nvPicPr>
          <p:cNvPr id="4" name="图片 3" descr="newpl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5565" y="1277620"/>
            <a:ext cx="9500235" cy="52806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162256" y="1277620"/>
            <a:ext cx="6096000" cy="4356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各年份发生重大地震的次数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可视化分析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数据总览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162256" y="1336679"/>
            <a:ext cx="6096000" cy="4356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各月、天发生重大地震的次数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018" y="2050710"/>
            <a:ext cx="5092432" cy="30913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170" y="2084231"/>
            <a:ext cx="4408562" cy="305785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Spark</a:t>
            </a:r>
            <a:r>
              <a:rPr lang="zh-CN" altLang="en-US" dirty="0">
                <a:sym typeface="+mn-ea"/>
              </a:rPr>
              <a:t>数据分析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统计分布及种类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831787" y="1232062"/>
            <a:ext cx="4544857" cy="83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统计中国境内每个省份（海域）发生重大地震的次数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3703" y="2204248"/>
            <a:ext cx="6344940" cy="127445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831787" y="4143140"/>
            <a:ext cx="5288517" cy="435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计算不同类型地震的数量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787" y="4714613"/>
            <a:ext cx="5572587" cy="110962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可视化分析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970020" y="574675"/>
            <a:ext cx="6096000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1955-2016年中国境内不同省份的重大地震次数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6" name="图片 5" descr="newplot (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7435" y="1066165"/>
            <a:ext cx="10259060" cy="57023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可视化分析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统计分布及种类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525" y="1667637"/>
            <a:ext cx="6498671" cy="416158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082" y="2083213"/>
            <a:ext cx="3956393" cy="33304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4"/>
          </p:nvPr>
        </p:nvSpPr>
        <p:spPr>
          <a:xfrm>
            <a:off x="1320160" y="2666376"/>
            <a:ext cx="2376000" cy="361081"/>
          </a:xfrm>
        </p:spPr>
        <p:txBody>
          <a:bodyPr/>
          <a:lstStyle/>
          <a:p>
            <a:r>
              <a:rPr lang="zh-CN" altLang="en-US" dirty="0"/>
              <a:t>课题背景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7"/>
          </p:nvPr>
        </p:nvSpPr>
        <p:spPr>
          <a:xfrm>
            <a:off x="4171321" y="2666376"/>
            <a:ext cx="2376000" cy="361081"/>
          </a:xfrm>
        </p:spPr>
        <p:txBody>
          <a:bodyPr/>
          <a:lstStyle/>
          <a:p>
            <a:r>
              <a:rPr lang="zh-CN" altLang="en-US" dirty="0"/>
              <a:t>数据集简介及预处理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0"/>
          </p:nvPr>
        </p:nvSpPr>
        <p:spPr>
          <a:xfrm>
            <a:off x="1320165" y="4601845"/>
            <a:ext cx="2850515" cy="361315"/>
          </a:xfrm>
        </p:spPr>
        <p:txBody>
          <a:bodyPr/>
          <a:lstStyle/>
          <a:p>
            <a:r>
              <a:rPr>
                <a:sym typeface="+mn-ea"/>
              </a:rPr>
              <a:t>实验预测</a:t>
            </a:r>
            <a:endParaRPr lang="zh-CN" altLang="en-US" dirty="0"/>
          </a:p>
          <a:p>
            <a:endParaRPr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2"/>
          </p:nvPr>
        </p:nvSpPr>
        <p:spPr>
          <a:xfrm>
            <a:off x="4170686" y="3958576"/>
            <a:ext cx="1107757" cy="909893"/>
          </a:xfrm>
        </p:spPr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3"/>
          </p:nvPr>
        </p:nvSpPr>
        <p:spPr>
          <a:xfrm>
            <a:off x="4171321" y="4602061"/>
            <a:ext cx="2376000" cy="361081"/>
          </a:xfrm>
        </p:spPr>
        <p:txBody>
          <a:bodyPr/>
          <a:lstStyle/>
          <a:p>
            <a:r>
              <a:rPr>
                <a:sym typeface="+mn-ea"/>
              </a:rPr>
              <a:t>实验评估</a:t>
            </a:r>
            <a:endParaRPr lang="zh-CN" altLang="en-US" dirty="0"/>
          </a:p>
        </p:txBody>
      </p:sp>
      <p:sp>
        <p:nvSpPr>
          <p:cNvPr id="4" name="文本占位符 5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277106" y="2029876"/>
            <a:ext cx="1107757" cy="90989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6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17" name="文本占位符 1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277106" y="2666581"/>
            <a:ext cx="2376000" cy="361081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0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ym typeface="+mn-ea"/>
              </a:rPr>
              <a:t>Spark</a:t>
            </a:r>
            <a:endParaRPr lang="en-US" altLang="zh-CN" dirty="0"/>
          </a:p>
          <a:p>
            <a:r>
              <a:rPr>
                <a:sym typeface="+mn-ea"/>
              </a:rPr>
              <a:t>数据分析</a:t>
            </a:r>
            <a:endParaRPr lang="zh-CN" altLang="en-US" dirty="0"/>
          </a:p>
        </p:txBody>
      </p:sp>
      <p:sp>
        <p:nvSpPr>
          <p:cNvPr id="2" name="文本占位符 11"/>
          <p:cNvSpPr>
            <a:spLocks noGrp="1"/>
          </p:cNvSpPr>
          <p:nvPr/>
        </p:nvSpPr>
        <p:spPr>
          <a:xfrm>
            <a:off x="7415536" y="3958576"/>
            <a:ext cx="1107757" cy="90989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6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06</a:t>
            </a:r>
            <a:endParaRPr lang="zh-CN" altLang="en-US" dirty="0"/>
          </a:p>
        </p:txBody>
      </p:sp>
      <p:sp>
        <p:nvSpPr>
          <p:cNvPr id="5" name="文本占位符 6"/>
          <p:cNvSpPr>
            <a:spLocks noGrp="1"/>
          </p:cNvSpPr>
          <p:nvPr/>
        </p:nvSpPr>
        <p:spPr>
          <a:xfrm>
            <a:off x="7150741" y="4601856"/>
            <a:ext cx="2376000" cy="361081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0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项目收获及分工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可视化分析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统计分布及种类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374323" y="519907"/>
            <a:ext cx="5466715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dirty="0"/>
              <a:t>1965-2016年世界范围内不同类型的地震占比</a:t>
            </a:r>
            <a:endParaRPr dirty="0"/>
          </a:p>
        </p:txBody>
      </p:sp>
      <p:pic>
        <p:nvPicPr>
          <p:cNvPr id="3" name="图片 2" descr="newplot (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5990" y="1243330"/>
            <a:ext cx="10019665" cy="556958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可视化分析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统计分布及种类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310319" y="574395"/>
            <a:ext cx="5466715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dirty="0"/>
              <a:t>1965-2016年中国境内不同类型的地震占比</a:t>
            </a:r>
            <a:endParaRPr dirty="0"/>
          </a:p>
        </p:txBody>
      </p:sp>
      <p:pic>
        <p:nvPicPr>
          <p:cNvPr id="4" name="图片 3" descr="newplot (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6500" y="1132840"/>
            <a:ext cx="10226040" cy="56845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Spark</a:t>
            </a:r>
            <a:r>
              <a:rPr lang="zh-CN" altLang="en-US" dirty="0">
                <a:sym typeface="+mn-ea"/>
              </a:rPr>
              <a:t>数据分析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统计分析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27487" y="4318635"/>
            <a:ext cx="4646930" cy="435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6.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计算震源深度前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500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的地震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27487" y="4878705"/>
            <a:ext cx="6146800" cy="1041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923123" y="3140075"/>
            <a:ext cx="4354195" cy="435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5.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统计震级与震源深度的关系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67910" y="3663315"/>
            <a:ext cx="6686550" cy="6921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13715" y="1471930"/>
            <a:ext cx="4354195" cy="435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4.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计算震级前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500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的地震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287" y="1979295"/>
            <a:ext cx="6096000" cy="10604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可视化分析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统计分析</a:t>
            </a:r>
            <a:endParaRPr lang="zh-CN" altLang="en-US" dirty="0"/>
          </a:p>
        </p:txBody>
      </p:sp>
      <p:pic>
        <p:nvPicPr>
          <p:cNvPr id="3" name="图片 2" descr="newplot (1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58850" y="1073785"/>
            <a:ext cx="10274300" cy="57111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924425" y="574675"/>
            <a:ext cx="3593465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dirty="0"/>
              <a:t>震级前</a:t>
            </a:r>
            <a:r>
              <a:rPr lang="en-US" altLang="zh-CN" dirty="0"/>
              <a:t>500</a:t>
            </a:r>
            <a:r>
              <a:rPr lang="zh-CN" altLang="en-US" dirty="0"/>
              <a:t>的大地震</a:t>
            </a:r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可视化分析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统计分析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924425" y="574675"/>
            <a:ext cx="3593465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dirty="0"/>
              <a:t>震源深度前</a:t>
            </a:r>
            <a:r>
              <a:rPr lang="en-US" altLang="zh-CN" dirty="0"/>
              <a:t>500</a:t>
            </a:r>
            <a:r>
              <a:rPr lang="zh-CN" altLang="en-US" dirty="0"/>
              <a:t>的大地震</a:t>
            </a:r>
            <a:endParaRPr lang="zh-CN" altLang="en-US" dirty="0"/>
          </a:p>
        </p:txBody>
      </p:sp>
      <p:pic>
        <p:nvPicPr>
          <p:cNvPr id="4" name="图片 3" descr="newplot (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1240" y="1025525"/>
            <a:ext cx="10414635" cy="57886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可视化分析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统计分析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924425" y="574675"/>
            <a:ext cx="5466715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dirty="0"/>
              <a:t>震级与震源深度的关系</a:t>
            </a:r>
            <a:endParaRPr dirty="0"/>
          </a:p>
        </p:txBody>
      </p:sp>
      <p:pic>
        <p:nvPicPr>
          <p:cNvPr id="3" name="图片 2" descr="newplot (7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2990" y="1025525"/>
            <a:ext cx="10328275" cy="574103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842770" y="3689985"/>
            <a:ext cx="4597400" cy="552450"/>
          </a:xfrm>
        </p:spPr>
        <p:txBody>
          <a:bodyPr/>
          <a:lstStyle/>
          <a:p>
            <a:r>
              <a:rPr lang="zh-CN" altLang="en-US" dirty="0"/>
              <a:t>震级震深预测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273810" y="5999480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6040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06934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6487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47828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震级震深预测</a:t>
            </a:r>
            <a:endParaRPr lang="zh-CN" altLang="en-US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54260" y="1396621"/>
            <a:ext cx="4710721" cy="453017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619115" y="6407150"/>
            <a:ext cx="2568575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网络拓扑图</a:t>
            </a:r>
            <a:endParaRPr lang="zh-CN" altLang="en-US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震级震深预测</a:t>
            </a:r>
            <a:endParaRPr lang="zh-CN" altLang="en-US"/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3894455" y="4504690"/>
            <a:ext cx="360045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网络代码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-2147482305" name="图片 -21474823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580" y="1344930"/>
            <a:ext cx="6013450" cy="32442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79070" y="1539240"/>
            <a:ext cx="6875145" cy="26466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1" name="文本框 100"/>
          <p:cNvSpPr txBox="1"/>
          <p:nvPr/>
        </p:nvSpPr>
        <p:spPr>
          <a:xfrm>
            <a:off x="1111250" y="4808855"/>
            <a:ext cx="3333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b="0">
                <a:ea typeface="宋体" panose="02010600030101010101" pitchFamily="2" charset="-122"/>
              </a:rPr>
              <a:t>图</a:t>
            </a:r>
            <a:r>
              <a:rPr lang="en-US" b="0">
                <a:latin typeface="宋体" panose="02010600030101010101" pitchFamily="2" charset="-122"/>
              </a:rPr>
              <a:t>4-2 LSTM</a:t>
            </a:r>
            <a:r>
              <a:rPr lang="zh-CN" b="0">
                <a:ea typeface="宋体" panose="02010600030101010101" pitchFamily="2" charset="-122"/>
              </a:rPr>
              <a:t>网络模型</a:t>
            </a:r>
            <a:endParaRPr lang="zh-CN" altLang="en-US" b="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7507605" y="1438275"/>
            <a:ext cx="4213860" cy="32918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" name="文本框 101"/>
          <p:cNvSpPr txBox="1"/>
          <p:nvPr/>
        </p:nvSpPr>
        <p:spPr>
          <a:xfrm>
            <a:off x="3992880" y="4808855"/>
            <a:ext cx="5080000" cy="29845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indent="266700"/>
            <a:r>
              <a:rPr lang="zh-CN" b="0">
                <a:ea typeface="宋体" panose="02010600030101010101" pitchFamily="2" charset="-122"/>
              </a:rPr>
              <a:t>图</a:t>
            </a:r>
            <a:r>
              <a:rPr lang="en-US" b="0">
                <a:latin typeface="宋体" panose="02010600030101010101" pitchFamily="2" charset="-122"/>
              </a:rPr>
              <a:t>4-3 Transformer</a:t>
            </a:r>
            <a:r>
              <a:rPr lang="zh-CN" b="0">
                <a:ea typeface="宋体" panose="02010600030101010101" pitchFamily="2" charset="-122"/>
              </a:rPr>
              <a:t>网络模型</a:t>
            </a:r>
            <a:endParaRPr lang="zh-CN" altLang="en-US" b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课题背景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73100" y="5999480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75031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07696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27889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48082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实验评估</a:t>
            </a:r>
            <a:endParaRPr lang="zh-CN" altLang="en-US" dirty="0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Research Process</a:t>
            </a:r>
            <a:endParaRPr lang="zh-CN" altLang="en-US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这里可以输入你的课题题目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478280" y="5999480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6040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06934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6487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47828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27381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实验评估</a:t>
            </a:r>
            <a:r>
              <a:rPr lang="en-US" altLang="zh-CN"/>
              <a:t>-</a:t>
            </a:r>
            <a:r>
              <a:rPr lang="zh-CN" altLang="en-US">
                <a:sym typeface="+mn-ea"/>
              </a:rPr>
              <a:t>震级震深预测结果分析</a:t>
            </a:r>
            <a:endParaRPr lang="en-US" altLang="zh-CN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56665" y="1898650"/>
            <a:ext cx="5727700" cy="30607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7734300" y="2795270"/>
            <a:ext cx="263461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0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Loss</a:t>
            </a:r>
            <a:r>
              <a:rPr lang="zh-CN" altLang="en-US" sz="20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：0.00387</a:t>
            </a:r>
            <a:endParaRPr lang="zh-CN" altLang="en-US" sz="20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l">
              <a:lnSpc>
                <a:spcPct val="130000"/>
              </a:lnSpc>
            </a:pPr>
            <a:r>
              <a:rPr lang="en-US" altLang="zh-CN" sz="20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Accuracy</a:t>
            </a:r>
            <a:r>
              <a:rPr lang="zh-CN" altLang="en-US" sz="20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：0.9816</a:t>
            </a:r>
            <a:endParaRPr lang="zh-CN" altLang="en-US" sz="20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04390" y="1369060"/>
            <a:ext cx="403225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预测结果：（震级，震深）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实验评估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震级震深预测结果分析</a:t>
            </a:r>
            <a:endParaRPr lang="zh-CN" altLang="en-US">
              <a:sym typeface="+mn-ea"/>
            </a:endParaRP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67560" y="1282700"/>
            <a:ext cx="8056245" cy="473773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请老师批评指正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课题背景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60400" y="1970569"/>
            <a:ext cx="10858500" cy="252593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地震是一种全球性灾害，通过数据分析，我们可以加强对这种灾害的认识与管理，而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Spark作为一种快速、可扩展的大数据处理框架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有能力处理大规模地震数据，我们通过使用Spark的并行计算能力和分布式数据处理，可以实现高效的数据挖掘、模式识别和预测分析，有助于发现地震活动的模式、趋势和预警指标。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buNone/>
            </a:pP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842552" y="4157355"/>
            <a:ext cx="4012560" cy="552357"/>
          </a:xfrm>
        </p:spPr>
        <p:txBody>
          <a:bodyPr/>
          <a:lstStyle/>
          <a:p>
            <a:r>
              <a:rPr lang="zh-CN" altLang="en-US" dirty="0"/>
              <a:t>数据集简介及预处理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868680" y="5999480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6040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07696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27889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48082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数据集简介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数据集：1965-2016全球重大地震数据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来源：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kaggle</a:t>
            </a:r>
            <a:endParaRPr lang="en-US" altLang="zh-CN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数据总数：23412条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样例：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5790" y="3221355"/>
            <a:ext cx="5901055" cy="16167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337050" y="4838065"/>
            <a:ext cx="3402965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原始数据样例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数据预处理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第一步：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清洗数据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，清除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Date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Type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数据，因为这两个属性本实验用不上，而且有缺值，可能会对后续实验产生影响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282950" y="2794635"/>
            <a:ext cx="5626100" cy="14795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782185" y="4364990"/>
            <a:ext cx="248793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清洗后的数据样例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0400" y="1165224"/>
            <a:ext cx="10858500" cy="473773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第二步：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补充地理位置信息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，首先需要在高德开放平台注册成为个人开发者；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9942" y="1892767"/>
            <a:ext cx="7852115" cy="401018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0400" y="1165224"/>
            <a:ext cx="5589398" cy="473773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这个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API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对于中国境外的坐标不能准确地返回结果，因此只获取在中国境内的坐标信息。坐标在中国境外时，就返回一个空值。如果坐标在海上，就获取海域的名称（如南海）；如果在陆地上，就获取省份的名称。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3952" y="1414862"/>
            <a:ext cx="4887648" cy="473704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84" y="4922760"/>
            <a:ext cx="5745030" cy="98019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PP_MARK_KEY" val="4e9a0958-3429-4d0e-a8e2-8ea2e74562a8"/>
  <p:tag name="COMMONDATA" val="eyJoZGlkIjoiZTdkZDA1M2I4NzE5Zjc1MTI4MTk0YjljMGFlYTdkYTkifQ=="/>
  <p:tag name="commondata" val="eyJoZGlkIjoiYWJmNTAxYTA0NTllZTU0OWY5NWY0MWNlMzBjNGU2OTY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UPC专属模板配色方案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3778"/>
      </a:accent1>
      <a:accent2>
        <a:srgbClr val="D00746"/>
      </a:accent2>
      <a:accent3>
        <a:srgbClr val="FEA200"/>
      </a:accent3>
      <a:accent4>
        <a:srgbClr val="14BAB0"/>
      </a:accent4>
      <a:accent5>
        <a:srgbClr val="CFDC2A"/>
      </a:accent5>
      <a:accent6>
        <a:srgbClr val="73B1C8"/>
      </a:accent6>
      <a:hlink>
        <a:srgbClr val="4472C4"/>
      </a:hlink>
      <a:folHlink>
        <a:srgbClr val="BFBFBF"/>
      </a:folHlink>
    </a:clrScheme>
    <a:fontScheme name="UPC专属模板字体方案">
      <a:majorFont>
        <a:latin typeface="Segoe UI"/>
        <a:ea typeface="微软雅黑"/>
        <a:cs typeface=""/>
      </a:majorFont>
      <a:minorFont>
        <a:latin typeface="Segoe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30000"/>
          </a:lnSpc>
          <a:defRPr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1454</Words>
  <Application>WPS 演示</Application>
  <PresentationFormat>宽屏</PresentationFormat>
  <Paragraphs>178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33</vt:i4>
      </vt:variant>
    </vt:vector>
  </HeadingPairs>
  <TitlesOfParts>
    <vt:vector size="56" baseType="lpstr">
      <vt:lpstr>Arial</vt:lpstr>
      <vt:lpstr>宋体</vt:lpstr>
      <vt:lpstr>Wingdings</vt:lpstr>
      <vt:lpstr>Microsoft YaHei UI</vt:lpstr>
      <vt:lpstr>Impact</vt:lpstr>
      <vt:lpstr>Roboto Light</vt:lpstr>
      <vt:lpstr>Calibri</vt:lpstr>
      <vt:lpstr>等线</vt:lpstr>
      <vt:lpstr>微软雅黑</vt:lpstr>
      <vt:lpstr>Segoe UI</vt:lpstr>
      <vt:lpstr>Segoe UI Light</vt:lpstr>
      <vt:lpstr>微软雅黑 Light</vt:lpstr>
      <vt:lpstr>Arial Unicode MS</vt:lpstr>
      <vt:lpstr>Times New Roman</vt:lpstr>
      <vt:lpstr>Segoe Print</vt:lpstr>
      <vt:lpstr>Century Gothic</vt:lpstr>
      <vt:lpstr>Segoe UI</vt:lpstr>
      <vt:lpstr>MiSans</vt:lpstr>
      <vt:lpstr>汉仪细秀体简 L</vt:lpstr>
      <vt:lpstr>Wingdings</vt:lpstr>
      <vt:lpstr>Office 主题​​</vt:lpstr>
      <vt:lpstr>2_OfficePLUS</vt:lpstr>
      <vt:lpstr>1_OfficePLUS</vt:lpstr>
      <vt:lpstr>基于地震数据的Spark数据处理与分析</vt:lpstr>
      <vt:lpstr>PowerPoint 演示文稿</vt:lpstr>
      <vt:lpstr>课题背景</vt:lpstr>
      <vt:lpstr>课题背景</vt:lpstr>
      <vt:lpstr>数据集简介及预处理</vt:lpstr>
      <vt:lpstr>数据集简介</vt:lpstr>
      <vt:lpstr>数据预处理</vt:lpstr>
      <vt:lpstr>数据预处理</vt:lpstr>
      <vt:lpstr>数据预处理</vt:lpstr>
      <vt:lpstr>数据预处理</vt:lpstr>
      <vt:lpstr>数据预处理</vt:lpstr>
      <vt:lpstr>Spark数据分析</vt:lpstr>
      <vt:lpstr>Spark数据分析-数据总览</vt:lpstr>
      <vt:lpstr>可视化分析-数据总览</vt:lpstr>
      <vt:lpstr>可视化分析-数据总览</vt:lpstr>
      <vt:lpstr>可视化分析-数据总览</vt:lpstr>
      <vt:lpstr>Spark数据分析-统计分布及种类</vt:lpstr>
      <vt:lpstr>可视化分析</vt:lpstr>
      <vt:lpstr>可视化分析-统计分布及种类</vt:lpstr>
      <vt:lpstr>可视化分析-统计分布及种类</vt:lpstr>
      <vt:lpstr>可视化分析-统计分布及种类</vt:lpstr>
      <vt:lpstr>Spark数据分析-统计分析</vt:lpstr>
      <vt:lpstr>可视化分析-统计分析</vt:lpstr>
      <vt:lpstr>可视化分析-统计分析</vt:lpstr>
      <vt:lpstr>可视化分析-统计分析</vt:lpstr>
      <vt:lpstr>震级震深预测</vt:lpstr>
      <vt:lpstr>震级震深预测</vt:lpstr>
      <vt:lpstr>震级震深预测</vt:lpstr>
      <vt:lpstr>PowerPoint 演示文稿</vt:lpstr>
      <vt:lpstr>实验评估</vt:lpstr>
      <vt:lpstr>实验评估-震级震深预测结果分析</vt:lpstr>
      <vt:lpstr>实验评估-震级震深预测结果分析</vt:lpstr>
      <vt:lpstr>请老师批评指正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#我为母校送模板#</dc:title>
  <dc:creator>志浩 王</dc:creator>
  <cp:keywords>51PPT模板网</cp:keywords>
  <cp:lastModifiedBy>八戒搓澡喝红牛</cp:lastModifiedBy>
  <cp:revision>458</cp:revision>
  <dcterms:created xsi:type="dcterms:W3CDTF">2018-12-20T13:10:00Z</dcterms:created>
  <dcterms:modified xsi:type="dcterms:W3CDTF">2024-06-09T08:59:00Z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2019-04-12T02:32:11.3712254Z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33fb340e-0a7b-4f47-a53e-1f796744a0fc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RubyTemplateID">
    <vt:lpwstr>2</vt:lpwstr>
  </property>
  <property fmtid="{D5CDD505-2E9C-101B-9397-08002B2CF9AE}" pid="12" name="KSOProductBuildVer">
    <vt:lpwstr>2052-12.1.0.16729</vt:lpwstr>
  </property>
  <property fmtid="{D5CDD505-2E9C-101B-9397-08002B2CF9AE}" pid="13" name="ICV">
    <vt:lpwstr>FC4379A33BA94E8FBD406066CCBF1EAA_13</vt:lpwstr>
  </property>
</Properties>
</file>